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60" r:id="rId1"/>
  </p:sldMasterIdLst>
  <p:notesMasterIdLst>
    <p:notesMasterId r:id="rId33"/>
  </p:notesMasterIdLst>
  <p:sldIdLst>
    <p:sldId id="256" r:id="rId2"/>
    <p:sldId id="257" r:id="rId3"/>
    <p:sldId id="258" r:id="rId4"/>
    <p:sldId id="260" r:id="rId5"/>
    <p:sldId id="259" r:id="rId6"/>
    <p:sldId id="261" r:id="rId7"/>
    <p:sldId id="263" r:id="rId8"/>
    <p:sldId id="264" r:id="rId9"/>
    <p:sldId id="265" r:id="rId10"/>
    <p:sldId id="267" r:id="rId11"/>
    <p:sldId id="268" r:id="rId12"/>
    <p:sldId id="271" r:id="rId13"/>
    <p:sldId id="262" r:id="rId14"/>
    <p:sldId id="270" r:id="rId15"/>
    <p:sldId id="275" r:id="rId16"/>
    <p:sldId id="276" r:id="rId17"/>
    <p:sldId id="272" r:id="rId18"/>
    <p:sldId id="273" r:id="rId19"/>
    <p:sldId id="279" r:id="rId20"/>
    <p:sldId id="274" r:id="rId21"/>
    <p:sldId id="280" r:id="rId22"/>
    <p:sldId id="295" r:id="rId23"/>
    <p:sldId id="277" r:id="rId24"/>
    <p:sldId id="296" r:id="rId25"/>
    <p:sldId id="282" r:id="rId26"/>
    <p:sldId id="284" r:id="rId27"/>
    <p:sldId id="283" r:id="rId28"/>
    <p:sldId id="281" r:id="rId29"/>
    <p:sldId id="298" r:id="rId30"/>
    <p:sldId id="299" r:id="rId31"/>
    <p:sldId id="266" r:id="rId32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5F4F639-9DD6-4C50-9DDE-CE65C815D201}">
  <a:tblStyle styleId="{65F4F639-9DD6-4C50-9DDE-CE65C815D20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0E1B22A3-E56C-4BE6-9F0B-3DB1182F830D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179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547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35ed75ccf_0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35ed75ccf_0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35ed75ccf_0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35ed75ccf_0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35ed75ccf_0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35ed75ccf_0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35ed75ccf_0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35ed75ccf_0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973732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828034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ded0d38746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ded0d38746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ded0d38746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ded0d38746_0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ded0d38746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ded0d38746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ded0d38746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ded0d38746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12975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526538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93" cy="5143522"/>
          </a:xfrm>
          <a:custGeom>
            <a:avLst/>
            <a:gdLst/>
            <a:ahLst/>
            <a:cxnLst/>
            <a:rect l="l" t="t" r="r" b="b"/>
            <a:pathLst>
              <a:path w="94269" h="53026" extrusionOk="0">
                <a:moveTo>
                  <a:pt x="49675" y="4677"/>
                </a:moveTo>
                <a:lnTo>
                  <a:pt x="49730" y="5469"/>
                </a:lnTo>
                <a:lnTo>
                  <a:pt x="49748" y="6408"/>
                </a:lnTo>
                <a:lnTo>
                  <a:pt x="49785" y="7660"/>
                </a:lnTo>
                <a:lnTo>
                  <a:pt x="49785" y="9169"/>
                </a:lnTo>
                <a:lnTo>
                  <a:pt x="49730" y="10900"/>
                </a:lnTo>
                <a:lnTo>
                  <a:pt x="49693" y="11858"/>
                </a:lnTo>
                <a:lnTo>
                  <a:pt x="49638" y="12833"/>
                </a:lnTo>
                <a:lnTo>
                  <a:pt x="49583" y="13846"/>
                </a:lnTo>
                <a:lnTo>
                  <a:pt x="49491" y="14895"/>
                </a:lnTo>
                <a:lnTo>
                  <a:pt x="49380" y="15982"/>
                </a:lnTo>
                <a:lnTo>
                  <a:pt x="49251" y="17086"/>
                </a:lnTo>
                <a:lnTo>
                  <a:pt x="49086" y="18191"/>
                </a:lnTo>
                <a:lnTo>
                  <a:pt x="48920" y="19314"/>
                </a:lnTo>
                <a:lnTo>
                  <a:pt x="48699" y="20456"/>
                </a:lnTo>
                <a:lnTo>
                  <a:pt x="48478" y="21597"/>
                </a:lnTo>
                <a:lnTo>
                  <a:pt x="48202" y="22720"/>
                </a:lnTo>
                <a:lnTo>
                  <a:pt x="47907" y="23844"/>
                </a:lnTo>
                <a:lnTo>
                  <a:pt x="47576" y="24948"/>
                </a:lnTo>
                <a:lnTo>
                  <a:pt x="47208" y="26053"/>
                </a:lnTo>
                <a:lnTo>
                  <a:pt x="47005" y="26587"/>
                </a:lnTo>
                <a:lnTo>
                  <a:pt x="46803" y="27121"/>
                </a:lnTo>
                <a:lnTo>
                  <a:pt x="46582" y="27636"/>
                </a:lnTo>
                <a:lnTo>
                  <a:pt x="46361" y="28152"/>
                </a:lnTo>
                <a:lnTo>
                  <a:pt x="46121" y="28667"/>
                </a:lnTo>
                <a:lnTo>
                  <a:pt x="45882" y="29165"/>
                </a:lnTo>
                <a:lnTo>
                  <a:pt x="45624" y="29643"/>
                </a:lnTo>
                <a:lnTo>
                  <a:pt x="45348" y="30122"/>
                </a:lnTo>
                <a:lnTo>
                  <a:pt x="45072" y="30601"/>
                </a:lnTo>
                <a:lnTo>
                  <a:pt x="44777" y="31061"/>
                </a:lnTo>
                <a:lnTo>
                  <a:pt x="44483" y="31503"/>
                </a:lnTo>
                <a:lnTo>
                  <a:pt x="44170" y="31926"/>
                </a:lnTo>
                <a:lnTo>
                  <a:pt x="43838" y="32350"/>
                </a:lnTo>
                <a:lnTo>
                  <a:pt x="43507" y="32736"/>
                </a:lnTo>
                <a:lnTo>
                  <a:pt x="43157" y="33123"/>
                </a:lnTo>
                <a:lnTo>
                  <a:pt x="42826" y="33491"/>
                </a:lnTo>
                <a:lnTo>
                  <a:pt x="42457" y="33841"/>
                </a:lnTo>
                <a:lnTo>
                  <a:pt x="42108" y="34154"/>
                </a:lnTo>
                <a:lnTo>
                  <a:pt x="41739" y="34467"/>
                </a:lnTo>
                <a:lnTo>
                  <a:pt x="41371" y="34780"/>
                </a:lnTo>
                <a:lnTo>
                  <a:pt x="41003" y="35056"/>
                </a:lnTo>
                <a:lnTo>
                  <a:pt x="40616" y="35314"/>
                </a:lnTo>
                <a:lnTo>
                  <a:pt x="40230" y="35572"/>
                </a:lnTo>
                <a:lnTo>
                  <a:pt x="39843" y="35811"/>
                </a:lnTo>
                <a:lnTo>
                  <a:pt x="39456" y="36032"/>
                </a:lnTo>
                <a:lnTo>
                  <a:pt x="39051" y="36253"/>
                </a:lnTo>
                <a:lnTo>
                  <a:pt x="38665" y="36437"/>
                </a:lnTo>
                <a:lnTo>
                  <a:pt x="38260" y="36621"/>
                </a:lnTo>
                <a:lnTo>
                  <a:pt x="37873" y="36805"/>
                </a:lnTo>
                <a:lnTo>
                  <a:pt x="37468" y="36953"/>
                </a:lnTo>
                <a:lnTo>
                  <a:pt x="36658" y="37247"/>
                </a:lnTo>
                <a:lnTo>
                  <a:pt x="35866" y="37487"/>
                </a:lnTo>
                <a:lnTo>
                  <a:pt x="35056" y="37689"/>
                </a:lnTo>
                <a:lnTo>
                  <a:pt x="34264" y="37836"/>
                </a:lnTo>
                <a:lnTo>
                  <a:pt x="33491" y="37965"/>
                </a:lnTo>
                <a:lnTo>
                  <a:pt x="32718" y="38057"/>
                </a:lnTo>
                <a:lnTo>
                  <a:pt x="31963" y="38131"/>
                </a:lnTo>
                <a:lnTo>
                  <a:pt x="31226" y="38168"/>
                </a:lnTo>
                <a:lnTo>
                  <a:pt x="30527" y="38186"/>
                </a:lnTo>
                <a:lnTo>
                  <a:pt x="29845" y="38168"/>
                </a:lnTo>
                <a:lnTo>
                  <a:pt x="29201" y="38149"/>
                </a:lnTo>
                <a:lnTo>
                  <a:pt x="28575" y="38113"/>
                </a:lnTo>
                <a:lnTo>
                  <a:pt x="27986" y="38057"/>
                </a:lnTo>
                <a:lnTo>
                  <a:pt x="27452" y="37984"/>
                </a:lnTo>
                <a:lnTo>
                  <a:pt x="26955" y="37928"/>
                </a:lnTo>
                <a:lnTo>
                  <a:pt x="26089" y="37781"/>
                </a:lnTo>
                <a:lnTo>
                  <a:pt x="25445" y="37652"/>
                </a:lnTo>
                <a:lnTo>
                  <a:pt x="25040" y="37560"/>
                </a:lnTo>
                <a:lnTo>
                  <a:pt x="24911" y="37523"/>
                </a:lnTo>
                <a:lnTo>
                  <a:pt x="24837" y="37395"/>
                </a:lnTo>
                <a:lnTo>
                  <a:pt x="24635" y="37026"/>
                </a:lnTo>
                <a:lnTo>
                  <a:pt x="24322" y="36456"/>
                </a:lnTo>
                <a:lnTo>
                  <a:pt x="23954" y="35664"/>
                </a:lnTo>
                <a:lnTo>
                  <a:pt x="23751" y="35204"/>
                </a:lnTo>
                <a:lnTo>
                  <a:pt x="23549" y="34706"/>
                </a:lnTo>
                <a:lnTo>
                  <a:pt x="23346" y="34154"/>
                </a:lnTo>
                <a:lnTo>
                  <a:pt x="23125" y="33565"/>
                </a:lnTo>
                <a:lnTo>
                  <a:pt x="22923" y="32957"/>
                </a:lnTo>
                <a:lnTo>
                  <a:pt x="22738" y="32294"/>
                </a:lnTo>
                <a:lnTo>
                  <a:pt x="22554" y="31613"/>
                </a:lnTo>
                <a:lnTo>
                  <a:pt x="22389" y="30895"/>
                </a:lnTo>
                <a:lnTo>
                  <a:pt x="22241" y="30159"/>
                </a:lnTo>
                <a:lnTo>
                  <a:pt x="22112" y="29385"/>
                </a:lnTo>
                <a:lnTo>
                  <a:pt x="22020" y="28612"/>
                </a:lnTo>
                <a:lnTo>
                  <a:pt x="21965" y="27802"/>
                </a:lnTo>
                <a:lnTo>
                  <a:pt x="21928" y="26974"/>
                </a:lnTo>
                <a:lnTo>
                  <a:pt x="21947" y="26145"/>
                </a:lnTo>
                <a:lnTo>
                  <a:pt x="22002" y="25298"/>
                </a:lnTo>
                <a:lnTo>
                  <a:pt x="22039" y="24856"/>
                </a:lnTo>
                <a:lnTo>
                  <a:pt x="22094" y="24433"/>
                </a:lnTo>
                <a:lnTo>
                  <a:pt x="22168" y="23991"/>
                </a:lnTo>
                <a:lnTo>
                  <a:pt x="22241" y="23567"/>
                </a:lnTo>
                <a:lnTo>
                  <a:pt x="22333" y="23125"/>
                </a:lnTo>
                <a:lnTo>
                  <a:pt x="22444" y="22684"/>
                </a:lnTo>
                <a:lnTo>
                  <a:pt x="22573" y="22260"/>
                </a:lnTo>
                <a:lnTo>
                  <a:pt x="22702" y="21818"/>
                </a:lnTo>
                <a:lnTo>
                  <a:pt x="22849" y="21376"/>
                </a:lnTo>
                <a:lnTo>
                  <a:pt x="23033" y="20935"/>
                </a:lnTo>
                <a:lnTo>
                  <a:pt x="23217" y="20493"/>
                </a:lnTo>
                <a:lnTo>
                  <a:pt x="23420" y="20069"/>
                </a:lnTo>
                <a:lnTo>
                  <a:pt x="23622" y="19627"/>
                </a:lnTo>
                <a:lnTo>
                  <a:pt x="23862" y="19185"/>
                </a:lnTo>
                <a:lnTo>
                  <a:pt x="24119" y="18762"/>
                </a:lnTo>
                <a:lnTo>
                  <a:pt x="24396" y="18320"/>
                </a:lnTo>
                <a:lnTo>
                  <a:pt x="24690" y="17897"/>
                </a:lnTo>
                <a:lnTo>
                  <a:pt x="24985" y="17473"/>
                </a:lnTo>
                <a:lnTo>
                  <a:pt x="25316" y="17050"/>
                </a:lnTo>
                <a:lnTo>
                  <a:pt x="25666" y="16645"/>
                </a:lnTo>
                <a:lnTo>
                  <a:pt x="26034" y="16240"/>
                </a:lnTo>
                <a:lnTo>
                  <a:pt x="26402" y="15834"/>
                </a:lnTo>
                <a:lnTo>
                  <a:pt x="26789" y="15448"/>
                </a:lnTo>
                <a:lnTo>
                  <a:pt x="27176" y="15061"/>
                </a:lnTo>
                <a:lnTo>
                  <a:pt x="27599" y="14693"/>
                </a:lnTo>
                <a:lnTo>
                  <a:pt x="28023" y="14325"/>
                </a:lnTo>
                <a:lnTo>
                  <a:pt x="28446" y="13956"/>
                </a:lnTo>
                <a:lnTo>
                  <a:pt x="28888" y="13607"/>
                </a:lnTo>
                <a:lnTo>
                  <a:pt x="29348" y="13257"/>
                </a:lnTo>
                <a:lnTo>
                  <a:pt x="29809" y="12925"/>
                </a:lnTo>
                <a:lnTo>
                  <a:pt x="30766" y="12263"/>
                </a:lnTo>
                <a:lnTo>
                  <a:pt x="31742" y="11637"/>
                </a:lnTo>
                <a:lnTo>
                  <a:pt x="32736" y="11047"/>
                </a:lnTo>
                <a:lnTo>
                  <a:pt x="33749" y="10477"/>
                </a:lnTo>
                <a:lnTo>
                  <a:pt x="34780" y="9943"/>
                </a:lnTo>
                <a:lnTo>
                  <a:pt x="35811" y="9446"/>
                </a:lnTo>
                <a:lnTo>
                  <a:pt x="36842" y="8949"/>
                </a:lnTo>
                <a:lnTo>
                  <a:pt x="37873" y="8507"/>
                </a:lnTo>
                <a:lnTo>
                  <a:pt x="38904" y="8065"/>
                </a:lnTo>
                <a:lnTo>
                  <a:pt x="39898" y="7678"/>
                </a:lnTo>
                <a:lnTo>
                  <a:pt x="40892" y="7291"/>
                </a:lnTo>
                <a:lnTo>
                  <a:pt x="41850" y="6960"/>
                </a:lnTo>
                <a:lnTo>
                  <a:pt x="42770" y="6629"/>
                </a:lnTo>
                <a:lnTo>
                  <a:pt x="43673" y="6334"/>
                </a:lnTo>
                <a:lnTo>
                  <a:pt x="45330" y="5819"/>
                </a:lnTo>
                <a:lnTo>
                  <a:pt x="46784" y="5395"/>
                </a:lnTo>
                <a:lnTo>
                  <a:pt x="47981" y="5082"/>
                </a:lnTo>
                <a:lnTo>
                  <a:pt x="48902" y="4861"/>
                </a:lnTo>
                <a:lnTo>
                  <a:pt x="49675" y="4677"/>
                </a:lnTo>
                <a:close/>
                <a:moveTo>
                  <a:pt x="12299" y="28888"/>
                </a:moveTo>
                <a:lnTo>
                  <a:pt x="12888" y="28925"/>
                </a:lnTo>
                <a:lnTo>
                  <a:pt x="13496" y="28962"/>
                </a:lnTo>
                <a:lnTo>
                  <a:pt x="14085" y="29036"/>
                </a:lnTo>
                <a:lnTo>
                  <a:pt x="14656" y="29128"/>
                </a:lnTo>
                <a:lnTo>
                  <a:pt x="15226" y="29238"/>
                </a:lnTo>
                <a:lnTo>
                  <a:pt x="15779" y="29385"/>
                </a:lnTo>
                <a:lnTo>
                  <a:pt x="16313" y="29551"/>
                </a:lnTo>
                <a:lnTo>
                  <a:pt x="16828" y="29754"/>
                </a:lnTo>
                <a:lnTo>
                  <a:pt x="17233" y="29938"/>
                </a:lnTo>
                <a:lnTo>
                  <a:pt x="17620" y="30140"/>
                </a:lnTo>
                <a:lnTo>
                  <a:pt x="17988" y="30343"/>
                </a:lnTo>
                <a:lnTo>
                  <a:pt x="18320" y="30582"/>
                </a:lnTo>
                <a:lnTo>
                  <a:pt x="18651" y="30822"/>
                </a:lnTo>
                <a:lnTo>
                  <a:pt x="18964" y="31061"/>
                </a:lnTo>
                <a:lnTo>
                  <a:pt x="19240" y="31337"/>
                </a:lnTo>
                <a:lnTo>
                  <a:pt x="19516" y="31613"/>
                </a:lnTo>
                <a:lnTo>
                  <a:pt x="19756" y="31889"/>
                </a:lnTo>
                <a:lnTo>
                  <a:pt x="19995" y="32184"/>
                </a:lnTo>
                <a:lnTo>
                  <a:pt x="20216" y="32479"/>
                </a:lnTo>
                <a:lnTo>
                  <a:pt x="20419" y="32773"/>
                </a:lnTo>
                <a:lnTo>
                  <a:pt x="20603" y="33068"/>
                </a:lnTo>
                <a:lnTo>
                  <a:pt x="20768" y="33381"/>
                </a:lnTo>
                <a:lnTo>
                  <a:pt x="20934" y="33694"/>
                </a:lnTo>
                <a:lnTo>
                  <a:pt x="21081" y="34007"/>
                </a:lnTo>
                <a:lnTo>
                  <a:pt x="21339" y="34614"/>
                </a:lnTo>
                <a:lnTo>
                  <a:pt x="21542" y="35222"/>
                </a:lnTo>
                <a:lnTo>
                  <a:pt x="21707" y="35811"/>
                </a:lnTo>
                <a:lnTo>
                  <a:pt x="21836" y="36363"/>
                </a:lnTo>
                <a:lnTo>
                  <a:pt x="21928" y="36879"/>
                </a:lnTo>
                <a:lnTo>
                  <a:pt x="22002" y="37339"/>
                </a:lnTo>
                <a:lnTo>
                  <a:pt x="22039" y="37763"/>
                </a:lnTo>
                <a:lnTo>
                  <a:pt x="22076" y="38113"/>
                </a:lnTo>
                <a:lnTo>
                  <a:pt x="8359" y="32957"/>
                </a:lnTo>
                <a:lnTo>
                  <a:pt x="21597" y="39162"/>
                </a:lnTo>
                <a:lnTo>
                  <a:pt x="21321" y="39383"/>
                </a:lnTo>
                <a:lnTo>
                  <a:pt x="20989" y="39641"/>
                </a:lnTo>
                <a:lnTo>
                  <a:pt x="20603" y="39917"/>
                </a:lnTo>
                <a:lnTo>
                  <a:pt x="20161" y="40212"/>
                </a:lnTo>
                <a:lnTo>
                  <a:pt x="19682" y="40506"/>
                </a:lnTo>
                <a:lnTo>
                  <a:pt x="19148" y="40801"/>
                </a:lnTo>
                <a:lnTo>
                  <a:pt x="18559" y="41058"/>
                </a:lnTo>
                <a:lnTo>
                  <a:pt x="17951" y="41298"/>
                </a:lnTo>
                <a:lnTo>
                  <a:pt x="17638" y="41408"/>
                </a:lnTo>
                <a:lnTo>
                  <a:pt x="17307" y="41519"/>
                </a:lnTo>
                <a:lnTo>
                  <a:pt x="16957" y="41592"/>
                </a:lnTo>
                <a:lnTo>
                  <a:pt x="16626" y="41666"/>
                </a:lnTo>
                <a:lnTo>
                  <a:pt x="16276" y="41740"/>
                </a:lnTo>
                <a:lnTo>
                  <a:pt x="15908" y="41776"/>
                </a:lnTo>
                <a:lnTo>
                  <a:pt x="15539" y="41813"/>
                </a:lnTo>
                <a:lnTo>
                  <a:pt x="15171" y="41832"/>
                </a:lnTo>
                <a:lnTo>
                  <a:pt x="14785" y="41832"/>
                </a:lnTo>
                <a:lnTo>
                  <a:pt x="14416" y="41813"/>
                </a:lnTo>
                <a:lnTo>
                  <a:pt x="14011" y="41776"/>
                </a:lnTo>
                <a:lnTo>
                  <a:pt x="13625" y="41703"/>
                </a:lnTo>
                <a:lnTo>
                  <a:pt x="13220" y="41611"/>
                </a:lnTo>
                <a:lnTo>
                  <a:pt x="12815" y="41519"/>
                </a:lnTo>
                <a:lnTo>
                  <a:pt x="12410" y="41371"/>
                </a:lnTo>
                <a:lnTo>
                  <a:pt x="12004" y="41224"/>
                </a:lnTo>
                <a:lnTo>
                  <a:pt x="11507" y="40985"/>
                </a:lnTo>
                <a:lnTo>
                  <a:pt x="11010" y="40727"/>
                </a:lnTo>
                <a:lnTo>
                  <a:pt x="10513" y="40432"/>
                </a:lnTo>
                <a:lnTo>
                  <a:pt x="10034" y="40101"/>
                </a:lnTo>
                <a:lnTo>
                  <a:pt x="9574" y="39751"/>
                </a:lnTo>
                <a:lnTo>
                  <a:pt x="9114" y="39383"/>
                </a:lnTo>
                <a:lnTo>
                  <a:pt x="8654" y="38978"/>
                </a:lnTo>
                <a:lnTo>
                  <a:pt x="8230" y="38573"/>
                </a:lnTo>
                <a:lnTo>
                  <a:pt x="7788" y="38149"/>
                </a:lnTo>
                <a:lnTo>
                  <a:pt x="7383" y="37708"/>
                </a:lnTo>
                <a:lnTo>
                  <a:pt x="6978" y="37266"/>
                </a:lnTo>
                <a:lnTo>
                  <a:pt x="6591" y="36805"/>
                </a:lnTo>
                <a:lnTo>
                  <a:pt x="6223" y="36345"/>
                </a:lnTo>
                <a:lnTo>
                  <a:pt x="5855" y="35885"/>
                </a:lnTo>
                <a:lnTo>
                  <a:pt x="5192" y="34983"/>
                </a:lnTo>
                <a:lnTo>
                  <a:pt x="4585" y="34080"/>
                </a:lnTo>
                <a:lnTo>
                  <a:pt x="4032" y="33252"/>
                </a:lnTo>
                <a:lnTo>
                  <a:pt x="3572" y="32479"/>
                </a:lnTo>
                <a:lnTo>
                  <a:pt x="3167" y="31797"/>
                </a:lnTo>
                <a:lnTo>
                  <a:pt x="2854" y="31245"/>
                </a:lnTo>
                <a:lnTo>
                  <a:pt x="2633" y="30803"/>
                </a:lnTo>
                <a:lnTo>
                  <a:pt x="2430" y="30435"/>
                </a:lnTo>
                <a:lnTo>
                  <a:pt x="2835" y="30324"/>
                </a:lnTo>
                <a:lnTo>
                  <a:pt x="3296" y="30177"/>
                </a:lnTo>
                <a:lnTo>
                  <a:pt x="3922" y="30011"/>
                </a:lnTo>
                <a:lnTo>
                  <a:pt x="4677" y="29827"/>
                </a:lnTo>
                <a:lnTo>
                  <a:pt x="5560" y="29625"/>
                </a:lnTo>
                <a:lnTo>
                  <a:pt x="6536" y="29422"/>
                </a:lnTo>
                <a:lnTo>
                  <a:pt x="7604" y="29238"/>
                </a:lnTo>
                <a:lnTo>
                  <a:pt x="8727" y="29091"/>
                </a:lnTo>
                <a:lnTo>
                  <a:pt x="9298" y="29017"/>
                </a:lnTo>
                <a:lnTo>
                  <a:pt x="9887" y="28962"/>
                </a:lnTo>
                <a:lnTo>
                  <a:pt x="10495" y="28925"/>
                </a:lnTo>
                <a:lnTo>
                  <a:pt x="11084" y="28907"/>
                </a:lnTo>
                <a:lnTo>
                  <a:pt x="11691" y="28888"/>
                </a:lnTo>
                <a:close/>
                <a:moveTo>
                  <a:pt x="0" y="0"/>
                </a:moveTo>
                <a:lnTo>
                  <a:pt x="0" y="53026"/>
                </a:lnTo>
                <a:lnTo>
                  <a:pt x="17694" y="53026"/>
                </a:lnTo>
                <a:lnTo>
                  <a:pt x="17583" y="52621"/>
                </a:lnTo>
                <a:lnTo>
                  <a:pt x="17510" y="52216"/>
                </a:lnTo>
                <a:lnTo>
                  <a:pt x="17436" y="51829"/>
                </a:lnTo>
                <a:lnTo>
                  <a:pt x="17381" y="51424"/>
                </a:lnTo>
                <a:lnTo>
                  <a:pt x="17344" y="51093"/>
                </a:lnTo>
                <a:lnTo>
                  <a:pt x="17325" y="50761"/>
                </a:lnTo>
                <a:lnTo>
                  <a:pt x="17325" y="50117"/>
                </a:lnTo>
                <a:lnTo>
                  <a:pt x="17344" y="49491"/>
                </a:lnTo>
                <a:lnTo>
                  <a:pt x="17417" y="48883"/>
                </a:lnTo>
                <a:lnTo>
                  <a:pt x="17528" y="48294"/>
                </a:lnTo>
                <a:lnTo>
                  <a:pt x="17675" y="47723"/>
                </a:lnTo>
                <a:lnTo>
                  <a:pt x="17841" y="47171"/>
                </a:lnTo>
                <a:lnTo>
                  <a:pt x="18043" y="46656"/>
                </a:lnTo>
                <a:lnTo>
                  <a:pt x="18264" y="46140"/>
                </a:lnTo>
                <a:lnTo>
                  <a:pt x="18504" y="45661"/>
                </a:lnTo>
                <a:lnTo>
                  <a:pt x="18780" y="45201"/>
                </a:lnTo>
                <a:lnTo>
                  <a:pt x="19056" y="44759"/>
                </a:lnTo>
                <a:lnTo>
                  <a:pt x="19351" y="44336"/>
                </a:lnTo>
                <a:lnTo>
                  <a:pt x="19664" y="43931"/>
                </a:lnTo>
                <a:lnTo>
                  <a:pt x="19977" y="43544"/>
                </a:lnTo>
                <a:lnTo>
                  <a:pt x="20290" y="43176"/>
                </a:lnTo>
                <a:lnTo>
                  <a:pt x="20621" y="42844"/>
                </a:lnTo>
                <a:lnTo>
                  <a:pt x="20934" y="42531"/>
                </a:lnTo>
                <a:lnTo>
                  <a:pt x="21266" y="42237"/>
                </a:lnTo>
                <a:lnTo>
                  <a:pt x="21579" y="41961"/>
                </a:lnTo>
                <a:lnTo>
                  <a:pt x="22168" y="41463"/>
                </a:lnTo>
                <a:lnTo>
                  <a:pt x="22702" y="41077"/>
                </a:lnTo>
                <a:lnTo>
                  <a:pt x="23162" y="40764"/>
                </a:lnTo>
                <a:lnTo>
                  <a:pt x="23512" y="40525"/>
                </a:lnTo>
                <a:lnTo>
                  <a:pt x="23825" y="40359"/>
                </a:lnTo>
                <a:lnTo>
                  <a:pt x="24175" y="40451"/>
                </a:lnTo>
                <a:lnTo>
                  <a:pt x="24561" y="40598"/>
                </a:lnTo>
                <a:lnTo>
                  <a:pt x="25095" y="40801"/>
                </a:lnTo>
                <a:lnTo>
                  <a:pt x="25703" y="41058"/>
                </a:lnTo>
                <a:lnTo>
                  <a:pt x="26384" y="41408"/>
                </a:lnTo>
                <a:lnTo>
                  <a:pt x="26752" y="41592"/>
                </a:lnTo>
                <a:lnTo>
                  <a:pt x="27139" y="41813"/>
                </a:lnTo>
                <a:lnTo>
                  <a:pt x="27526" y="42053"/>
                </a:lnTo>
                <a:lnTo>
                  <a:pt x="27912" y="42310"/>
                </a:lnTo>
                <a:lnTo>
                  <a:pt x="28317" y="42587"/>
                </a:lnTo>
                <a:lnTo>
                  <a:pt x="28704" y="42881"/>
                </a:lnTo>
                <a:lnTo>
                  <a:pt x="29091" y="43213"/>
                </a:lnTo>
                <a:lnTo>
                  <a:pt x="29477" y="43562"/>
                </a:lnTo>
                <a:lnTo>
                  <a:pt x="29845" y="43931"/>
                </a:lnTo>
                <a:lnTo>
                  <a:pt x="30214" y="44317"/>
                </a:lnTo>
                <a:lnTo>
                  <a:pt x="30563" y="44741"/>
                </a:lnTo>
                <a:lnTo>
                  <a:pt x="30895" y="45183"/>
                </a:lnTo>
                <a:lnTo>
                  <a:pt x="31208" y="45643"/>
                </a:lnTo>
                <a:lnTo>
                  <a:pt x="31502" y="46140"/>
                </a:lnTo>
                <a:lnTo>
                  <a:pt x="31760" y="46656"/>
                </a:lnTo>
                <a:lnTo>
                  <a:pt x="32000" y="47208"/>
                </a:lnTo>
                <a:lnTo>
                  <a:pt x="32221" y="47779"/>
                </a:lnTo>
                <a:lnTo>
                  <a:pt x="32386" y="48386"/>
                </a:lnTo>
                <a:lnTo>
                  <a:pt x="32534" y="49012"/>
                </a:lnTo>
                <a:lnTo>
                  <a:pt x="32570" y="49344"/>
                </a:lnTo>
                <a:lnTo>
                  <a:pt x="32626" y="49675"/>
                </a:lnTo>
                <a:lnTo>
                  <a:pt x="32662" y="50080"/>
                </a:lnTo>
                <a:lnTo>
                  <a:pt x="32681" y="50485"/>
                </a:lnTo>
                <a:lnTo>
                  <a:pt x="32699" y="50909"/>
                </a:lnTo>
                <a:lnTo>
                  <a:pt x="32681" y="51332"/>
                </a:lnTo>
                <a:lnTo>
                  <a:pt x="32662" y="51756"/>
                </a:lnTo>
                <a:lnTo>
                  <a:pt x="32644" y="52179"/>
                </a:lnTo>
                <a:lnTo>
                  <a:pt x="32589" y="52603"/>
                </a:lnTo>
                <a:lnTo>
                  <a:pt x="32534" y="53026"/>
                </a:lnTo>
                <a:lnTo>
                  <a:pt x="94268" y="53026"/>
                </a:lnTo>
                <a:lnTo>
                  <a:pt x="9426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0" y="4136135"/>
            <a:ext cx="1085915" cy="1007345"/>
          </a:xfrm>
          <a:custGeom>
            <a:avLst/>
            <a:gdLst/>
            <a:ahLst/>
            <a:cxnLst/>
            <a:rect l="l" t="t" r="r" b="b"/>
            <a:pathLst>
              <a:path w="11195" h="10385" extrusionOk="0">
                <a:moveTo>
                  <a:pt x="3811" y="1"/>
                </a:moveTo>
                <a:lnTo>
                  <a:pt x="3517" y="19"/>
                </a:lnTo>
                <a:lnTo>
                  <a:pt x="2964" y="93"/>
                </a:lnTo>
                <a:lnTo>
                  <a:pt x="2430" y="203"/>
                </a:lnTo>
                <a:lnTo>
                  <a:pt x="1915" y="351"/>
                </a:lnTo>
                <a:lnTo>
                  <a:pt x="1399" y="535"/>
                </a:lnTo>
                <a:lnTo>
                  <a:pt x="921" y="756"/>
                </a:lnTo>
                <a:lnTo>
                  <a:pt x="442" y="995"/>
                </a:lnTo>
                <a:lnTo>
                  <a:pt x="0" y="1290"/>
                </a:lnTo>
                <a:lnTo>
                  <a:pt x="0" y="10385"/>
                </a:lnTo>
                <a:lnTo>
                  <a:pt x="10403" y="10385"/>
                </a:lnTo>
                <a:lnTo>
                  <a:pt x="10568" y="10017"/>
                </a:lnTo>
                <a:lnTo>
                  <a:pt x="10734" y="9630"/>
                </a:lnTo>
                <a:lnTo>
                  <a:pt x="10881" y="9225"/>
                </a:lnTo>
                <a:lnTo>
                  <a:pt x="10992" y="8820"/>
                </a:lnTo>
                <a:lnTo>
                  <a:pt x="11084" y="8397"/>
                </a:lnTo>
                <a:lnTo>
                  <a:pt x="11139" y="7973"/>
                </a:lnTo>
                <a:lnTo>
                  <a:pt x="11176" y="7550"/>
                </a:lnTo>
                <a:lnTo>
                  <a:pt x="11194" y="7108"/>
                </a:lnTo>
                <a:lnTo>
                  <a:pt x="11176" y="6740"/>
                </a:lnTo>
                <a:lnTo>
                  <a:pt x="11158" y="6390"/>
                </a:lnTo>
                <a:lnTo>
                  <a:pt x="11121" y="6021"/>
                </a:lnTo>
                <a:lnTo>
                  <a:pt x="11047" y="5672"/>
                </a:lnTo>
                <a:lnTo>
                  <a:pt x="10973" y="5340"/>
                </a:lnTo>
                <a:lnTo>
                  <a:pt x="10881" y="4990"/>
                </a:lnTo>
                <a:lnTo>
                  <a:pt x="10771" y="4659"/>
                </a:lnTo>
                <a:lnTo>
                  <a:pt x="10642" y="4346"/>
                </a:lnTo>
                <a:lnTo>
                  <a:pt x="10495" y="4033"/>
                </a:lnTo>
                <a:lnTo>
                  <a:pt x="10329" y="3720"/>
                </a:lnTo>
                <a:lnTo>
                  <a:pt x="10163" y="3425"/>
                </a:lnTo>
                <a:lnTo>
                  <a:pt x="9979" y="3131"/>
                </a:lnTo>
                <a:lnTo>
                  <a:pt x="9777" y="2855"/>
                </a:lnTo>
                <a:lnTo>
                  <a:pt x="9574" y="2578"/>
                </a:lnTo>
                <a:lnTo>
                  <a:pt x="9353" y="2321"/>
                </a:lnTo>
                <a:lnTo>
                  <a:pt x="9114" y="2081"/>
                </a:lnTo>
                <a:lnTo>
                  <a:pt x="8874" y="1842"/>
                </a:lnTo>
                <a:lnTo>
                  <a:pt x="8617" y="1621"/>
                </a:lnTo>
                <a:lnTo>
                  <a:pt x="8341" y="1419"/>
                </a:lnTo>
                <a:lnTo>
                  <a:pt x="8064" y="1216"/>
                </a:lnTo>
                <a:lnTo>
                  <a:pt x="7770" y="1032"/>
                </a:lnTo>
                <a:lnTo>
                  <a:pt x="7475" y="866"/>
                </a:lnTo>
                <a:lnTo>
                  <a:pt x="7162" y="700"/>
                </a:lnTo>
                <a:lnTo>
                  <a:pt x="6849" y="553"/>
                </a:lnTo>
                <a:lnTo>
                  <a:pt x="6536" y="424"/>
                </a:lnTo>
                <a:lnTo>
                  <a:pt x="6205" y="314"/>
                </a:lnTo>
                <a:lnTo>
                  <a:pt x="5855" y="222"/>
                </a:lnTo>
                <a:lnTo>
                  <a:pt x="5524" y="148"/>
                </a:lnTo>
                <a:lnTo>
                  <a:pt x="5174" y="74"/>
                </a:lnTo>
                <a:lnTo>
                  <a:pt x="4805" y="38"/>
                </a:lnTo>
                <a:lnTo>
                  <a:pt x="4456" y="19"/>
                </a:lnTo>
                <a:lnTo>
                  <a:pt x="4087" y="1"/>
                </a:lnTo>
                <a:close/>
              </a:path>
            </a:pathLst>
          </a:custGeom>
          <a:solidFill>
            <a:srgbClr val="B8F56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0" y="0"/>
            <a:ext cx="1936023" cy="2500369"/>
          </a:xfrm>
          <a:custGeom>
            <a:avLst/>
            <a:gdLst/>
            <a:ahLst/>
            <a:cxnLst/>
            <a:rect l="l" t="t" r="r" b="b"/>
            <a:pathLst>
              <a:path w="19959" h="25777" extrusionOk="0">
                <a:moveTo>
                  <a:pt x="0" y="0"/>
                </a:moveTo>
                <a:lnTo>
                  <a:pt x="0" y="24727"/>
                </a:lnTo>
                <a:lnTo>
                  <a:pt x="626" y="24967"/>
                </a:lnTo>
                <a:lnTo>
                  <a:pt x="1289" y="25188"/>
                </a:lnTo>
                <a:lnTo>
                  <a:pt x="1952" y="25353"/>
                </a:lnTo>
                <a:lnTo>
                  <a:pt x="2614" y="25501"/>
                </a:lnTo>
                <a:lnTo>
                  <a:pt x="3296" y="25629"/>
                </a:lnTo>
                <a:lnTo>
                  <a:pt x="3995" y="25703"/>
                </a:lnTo>
                <a:lnTo>
                  <a:pt x="4695" y="25758"/>
                </a:lnTo>
                <a:lnTo>
                  <a:pt x="5413" y="25777"/>
                </a:lnTo>
                <a:lnTo>
                  <a:pt x="6168" y="25758"/>
                </a:lnTo>
                <a:lnTo>
                  <a:pt x="6904" y="25703"/>
                </a:lnTo>
                <a:lnTo>
                  <a:pt x="7622" y="25611"/>
                </a:lnTo>
                <a:lnTo>
                  <a:pt x="8341" y="25482"/>
                </a:lnTo>
                <a:lnTo>
                  <a:pt x="9040" y="25316"/>
                </a:lnTo>
                <a:lnTo>
                  <a:pt x="9740" y="25114"/>
                </a:lnTo>
                <a:lnTo>
                  <a:pt x="10421" y="24893"/>
                </a:lnTo>
                <a:lnTo>
                  <a:pt x="11084" y="24635"/>
                </a:lnTo>
                <a:lnTo>
                  <a:pt x="11710" y="24341"/>
                </a:lnTo>
                <a:lnTo>
                  <a:pt x="12354" y="24028"/>
                </a:lnTo>
                <a:lnTo>
                  <a:pt x="12962" y="23678"/>
                </a:lnTo>
                <a:lnTo>
                  <a:pt x="13551" y="23291"/>
                </a:lnTo>
                <a:lnTo>
                  <a:pt x="14122" y="22886"/>
                </a:lnTo>
                <a:lnTo>
                  <a:pt x="14674" y="22463"/>
                </a:lnTo>
                <a:lnTo>
                  <a:pt x="15190" y="22002"/>
                </a:lnTo>
                <a:lnTo>
                  <a:pt x="15705" y="21524"/>
                </a:lnTo>
                <a:lnTo>
                  <a:pt x="16184" y="21008"/>
                </a:lnTo>
                <a:lnTo>
                  <a:pt x="16644" y="20493"/>
                </a:lnTo>
                <a:lnTo>
                  <a:pt x="17068" y="19940"/>
                </a:lnTo>
                <a:lnTo>
                  <a:pt x="17473" y="19370"/>
                </a:lnTo>
                <a:lnTo>
                  <a:pt x="17859" y="18780"/>
                </a:lnTo>
                <a:lnTo>
                  <a:pt x="18209" y="18173"/>
                </a:lnTo>
                <a:lnTo>
                  <a:pt x="18522" y="17528"/>
                </a:lnTo>
                <a:lnTo>
                  <a:pt x="18817" y="16902"/>
                </a:lnTo>
                <a:lnTo>
                  <a:pt x="19075" y="16240"/>
                </a:lnTo>
                <a:lnTo>
                  <a:pt x="19295" y="15558"/>
                </a:lnTo>
                <a:lnTo>
                  <a:pt x="19498" y="14859"/>
                </a:lnTo>
                <a:lnTo>
                  <a:pt x="19664" y="14159"/>
                </a:lnTo>
                <a:lnTo>
                  <a:pt x="19793" y="13441"/>
                </a:lnTo>
                <a:lnTo>
                  <a:pt x="19885" y="12723"/>
                </a:lnTo>
                <a:lnTo>
                  <a:pt x="19940" y="11986"/>
                </a:lnTo>
                <a:lnTo>
                  <a:pt x="19958" y="11232"/>
                </a:lnTo>
                <a:lnTo>
                  <a:pt x="19958" y="10808"/>
                </a:lnTo>
                <a:lnTo>
                  <a:pt x="19940" y="10385"/>
                </a:lnTo>
                <a:lnTo>
                  <a:pt x="19903" y="9980"/>
                </a:lnTo>
                <a:lnTo>
                  <a:pt x="19866" y="9556"/>
                </a:lnTo>
                <a:lnTo>
                  <a:pt x="19811" y="9151"/>
                </a:lnTo>
                <a:lnTo>
                  <a:pt x="19737" y="8746"/>
                </a:lnTo>
                <a:lnTo>
                  <a:pt x="19664" y="8341"/>
                </a:lnTo>
                <a:lnTo>
                  <a:pt x="19590" y="7936"/>
                </a:lnTo>
                <a:lnTo>
                  <a:pt x="19480" y="7549"/>
                </a:lnTo>
                <a:lnTo>
                  <a:pt x="19388" y="7163"/>
                </a:lnTo>
                <a:lnTo>
                  <a:pt x="19259" y="6776"/>
                </a:lnTo>
                <a:lnTo>
                  <a:pt x="19130" y="6389"/>
                </a:lnTo>
                <a:lnTo>
                  <a:pt x="19001" y="6021"/>
                </a:lnTo>
                <a:lnTo>
                  <a:pt x="18854" y="5653"/>
                </a:lnTo>
                <a:lnTo>
                  <a:pt x="18522" y="4916"/>
                </a:lnTo>
                <a:lnTo>
                  <a:pt x="18154" y="4217"/>
                </a:lnTo>
                <a:lnTo>
                  <a:pt x="17749" y="3536"/>
                </a:lnTo>
                <a:lnTo>
                  <a:pt x="17325" y="2873"/>
                </a:lnTo>
                <a:lnTo>
                  <a:pt x="16847" y="2247"/>
                </a:lnTo>
                <a:lnTo>
                  <a:pt x="16350" y="1639"/>
                </a:lnTo>
                <a:lnTo>
                  <a:pt x="15816" y="1068"/>
                </a:lnTo>
                <a:lnTo>
                  <a:pt x="15245" y="516"/>
                </a:lnTo>
                <a:lnTo>
                  <a:pt x="14656" y="0"/>
                </a:lnTo>
                <a:close/>
              </a:path>
            </a:pathLst>
          </a:custGeom>
          <a:solidFill>
            <a:srgbClr val="9BCF6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221665" y="0"/>
            <a:ext cx="971649" cy="843027"/>
          </a:xfrm>
          <a:custGeom>
            <a:avLst/>
            <a:gdLst/>
            <a:ahLst/>
            <a:cxnLst/>
            <a:rect l="l" t="t" r="r" b="b"/>
            <a:pathLst>
              <a:path w="10017" h="8691" extrusionOk="0">
                <a:moveTo>
                  <a:pt x="1620" y="0"/>
                </a:moveTo>
                <a:lnTo>
                  <a:pt x="1436" y="185"/>
                </a:lnTo>
                <a:lnTo>
                  <a:pt x="1252" y="369"/>
                </a:lnTo>
                <a:lnTo>
                  <a:pt x="1105" y="553"/>
                </a:lnTo>
                <a:lnTo>
                  <a:pt x="939" y="755"/>
                </a:lnTo>
                <a:lnTo>
                  <a:pt x="792" y="958"/>
                </a:lnTo>
                <a:lnTo>
                  <a:pt x="663" y="1179"/>
                </a:lnTo>
                <a:lnTo>
                  <a:pt x="553" y="1400"/>
                </a:lnTo>
                <a:lnTo>
                  <a:pt x="442" y="1639"/>
                </a:lnTo>
                <a:lnTo>
                  <a:pt x="332" y="1878"/>
                </a:lnTo>
                <a:lnTo>
                  <a:pt x="258" y="2118"/>
                </a:lnTo>
                <a:lnTo>
                  <a:pt x="166" y="2376"/>
                </a:lnTo>
                <a:lnTo>
                  <a:pt x="111" y="2615"/>
                </a:lnTo>
                <a:lnTo>
                  <a:pt x="55" y="2873"/>
                </a:lnTo>
                <a:lnTo>
                  <a:pt x="37" y="3149"/>
                </a:lnTo>
                <a:lnTo>
                  <a:pt x="0" y="3407"/>
                </a:lnTo>
                <a:lnTo>
                  <a:pt x="0" y="3683"/>
                </a:lnTo>
                <a:lnTo>
                  <a:pt x="0" y="3941"/>
                </a:lnTo>
                <a:lnTo>
                  <a:pt x="19" y="4198"/>
                </a:lnTo>
                <a:lnTo>
                  <a:pt x="55" y="4438"/>
                </a:lnTo>
                <a:lnTo>
                  <a:pt x="111" y="4695"/>
                </a:lnTo>
                <a:lnTo>
                  <a:pt x="166" y="4935"/>
                </a:lnTo>
                <a:lnTo>
                  <a:pt x="221" y="5174"/>
                </a:lnTo>
                <a:lnTo>
                  <a:pt x="313" y="5413"/>
                </a:lnTo>
                <a:lnTo>
                  <a:pt x="387" y="5634"/>
                </a:lnTo>
                <a:lnTo>
                  <a:pt x="497" y="5855"/>
                </a:lnTo>
                <a:lnTo>
                  <a:pt x="608" y="6076"/>
                </a:lnTo>
                <a:lnTo>
                  <a:pt x="718" y="6279"/>
                </a:lnTo>
                <a:lnTo>
                  <a:pt x="847" y="6481"/>
                </a:lnTo>
                <a:lnTo>
                  <a:pt x="994" y="6684"/>
                </a:lnTo>
                <a:lnTo>
                  <a:pt x="1142" y="6868"/>
                </a:lnTo>
                <a:lnTo>
                  <a:pt x="1307" y="7052"/>
                </a:lnTo>
                <a:lnTo>
                  <a:pt x="1473" y="7218"/>
                </a:lnTo>
                <a:lnTo>
                  <a:pt x="1639" y="7384"/>
                </a:lnTo>
                <a:lnTo>
                  <a:pt x="1823" y="7549"/>
                </a:lnTo>
                <a:lnTo>
                  <a:pt x="2007" y="7697"/>
                </a:lnTo>
                <a:lnTo>
                  <a:pt x="2210" y="7844"/>
                </a:lnTo>
                <a:lnTo>
                  <a:pt x="2412" y="7973"/>
                </a:lnTo>
                <a:lnTo>
                  <a:pt x="2615" y="8083"/>
                </a:lnTo>
                <a:lnTo>
                  <a:pt x="2836" y="8194"/>
                </a:lnTo>
                <a:lnTo>
                  <a:pt x="3057" y="8304"/>
                </a:lnTo>
                <a:lnTo>
                  <a:pt x="3277" y="8378"/>
                </a:lnTo>
                <a:lnTo>
                  <a:pt x="3517" y="8470"/>
                </a:lnTo>
                <a:lnTo>
                  <a:pt x="3756" y="8525"/>
                </a:lnTo>
                <a:lnTo>
                  <a:pt x="3996" y="8580"/>
                </a:lnTo>
                <a:lnTo>
                  <a:pt x="4253" y="8636"/>
                </a:lnTo>
                <a:lnTo>
                  <a:pt x="4493" y="8672"/>
                </a:lnTo>
                <a:lnTo>
                  <a:pt x="4750" y="8691"/>
                </a:lnTo>
                <a:lnTo>
                  <a:pt x="5266" y="8691"/>
                </a:lnTo>
                <a:lnTo>
                  <a:pt x="5524" y="8672"/>
                </a:lnTo>
                <a:lnTo>
                  <a:pt x="5763" y="8636"/>
                </a:lnTo>
                <a:lnTo>
                  <a:pt x="6021" y="8580"/>
                </a:lnTo>
                <a:lnTo>
                  <a:pt x="6260" y="8525"/>
                </a:lnTo>
                <a:lnTo>
                  <a:pt x="6500" y="8470"/>
                </a:lnTo>
                <a:lnTo>
                  <a:pt x="6739" y="8378"/>
                </a:lnTo>
                <a:lnTo>
                  <a:pt x="6960" y="8304"/>
                </a:lnTo>
                <a:lnTo>
                  <a:pt x="7181" y="8194"/>
                </a:lnTo>
                <a:lnTo>
                  <a:pt x="7402" y="8083"/>
                </a:lnTo>
                <a:lnTo>
                  <a:pt x="7604" y="7973"/>
                </a:lnTo>
                <a:lnTo>
                  <a:pt x="7807" y="7844"/>
                </a:lnTo>
                <a:lnTo>
                  <a:pt x="8009" y="7697"/>
                </a:lnTo>
                <a:lnTo>
                  <a:pt x="8193" y="7549"/>
                </a:lnTo>
                <a:lnTo>
                  <a:pt x="8378" y="7384"/>
                </a:lnTo>
                <a:lnTo>
                  <a:pt x="8543" y="7218"/>
                </a:lnTo>
                <a:lnTo>
                  <a:pt x="8709" y="7052"/>
                </a:lnTo>
                <a:lnTo>
                  <a:pt x="8875" y="6868"/>
                </a:lnTo>
                <a:lnTo>
                  <a:pt x="9022" y="6684"/>
                </a:lnTo>
                <a:lnTo>
                  <a:pt x="9169" y="6481"/>
                </a:lnTo>
                <a:lnTo>
                  <a:pt x="9298" y="6279"/>
                </a:lnTo>
                <a:lnTo>
                  <a:pt x="9409" y="6076"/>
                </a:lnTo>
                <a:lnTo>
                  <a:pt x="9519" y="5855"/>
                </a:lnTo>
                <a:lnTo>
                  <a:pt x="9630" y="5634"/>
                </a:lnTo>
                <a:lnTo>
                  <a:pt x="9703" y="5413"/>
                </a:lnTo>
                <a:lnTo>
                  <a:pt x="9795" y="5174"/>
                </a:lnTo>
                <a:lnTo>
                  <a:pt x="9850" y="4935"/>
                </a:lnTo>
                <a:lnTo>
                  <a:pt x="9906" y="4695"/>
                </a:lnTo>
                <a:lnTo>
                  <a:pt x="9961" y="4438"/>
                </a:lnTo>
                <a:lnTo>
                  <a:pt x="9998" y="4198"/>
                </a:lnTo>
                <a:lnTo>
                  <a:pt x="10016" y="3941"/>
                </a:lnTo>
                <a:lnTo>
                  <a:pt x="10016" y="3683"/>
                </a:lnTo>
                <a:lnTo>
                  <a:pt x="10016" y="3407"/>
                </a:lnTo>
                <a:lnTo>
                  <a:pt x="9979" y="3149"/>
                </a:lnTo>
                <a:lnTo>
                  <a:pt x="9961" y="2873"/>
                </a:lnTo>
                <a:lnTo>
                  <a:pt x="9906" y="2615"/>
                </a:lnTo>
                <a:lnTo>
                  <a:pt x="9850" y="2376"/>
                </a:lnTo>
                <a:lnTo>
                  <a:pt x="9758" y="2118"/>
                </a:lnTo>
                <a:lnTo>
                  <a:pt x="9685" y="1878"/>
                </a:lnTo>
                <a:lnTo>
                  <a:pt x="9574" y="1639"/>
                </a:lnTo>
                <a:lnTo>
                  <a:pt x="9464" y="1400"/>
                </a:lnTo>
                <a:lnTo>
                  <a:pt x="9353" y="1179"/>
                </a:lnTo>
                <a:lnTo>
                  <a:pt x="9224" y="958"/>
                </a:lnTo>
                <a:lnTo>
                  <a:pt x="9077" y="755"/>
                </a:lnTo>
                <a:lnTo>
                  <a:pt x="8911" y="553"/>
                </a:lnTo>
                <a:lnTo>
                  <a:pt x="8764" y="369"/>
                </a:lnTo>
                <a:lnTo>
                  <a:pt x="8580" y="185"/>
                </a:lnTo>
                <a:lnTo>
                  <a:pt x="8396" y="0"/>
                </a:lnTo>
                <a:close/>
              </a:path>
            </a:pathLst>
          </a:custGeom>
          <a:solidFill>
            <a:srgbClr val="51B1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4918075" y="1991850"/>
            <a:ext cx="39579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1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1"/>
          <p:cNvSpPr txBox="1">
            <a:spLocks noGrp="1"/>
          </p:cNvSpPr>
          <p:nvPr>
            <p:ph type="sldNum" idx="12"/>
          </p:nvPr>
        </p:nvSpPr>
        <p:spPr>
          <a:xfrm>
            <a:off x="76209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rgbClr val="FFFFFF"/>
                </a:solidFill>
              </a:defRPr>
            </a:lvl1pPr>
            <a:lvl2pPr lvl="1">
              <a:buNone/>
              <a:defRPr>
                <a:solidFill>
                  <a:srgbClr val="FFFFFF"/>
                </a:solidFill>
              </a:defRPr>
            </a:lvl2pPr>
            <a:lvl3pPr lvl="2">
              <a:buNone/>
              <a:defRPr>
                <a:solidFill>
                  <a:srgbClr val="FFFFFF"/>
                </a:solidFill>
              </a:defRPr>
            </a:lvl3pPr>
            <a:lvl4pPr lvl="3">
              <a:buNone/>
              <a:defRPr>
                <a:solidFill>
                  <a:srgbClr val="FFFFFF"/>
                </a:solidFill>
              </a:defRPr>
            </a:lvl4pPr>
            <a:lvl5pPr lvl="4">
              <a:buNone/>
              <a:defRPr>
                <a:solidFill>
                  <a:srgbClr val="FFFFFF"/>
                </a:solidFill>
              </a:defRPr>
            </a:lvl5pPr>
            <a:lvl6pPr lvl="5">
              <a:buNone/>
              <a:defRPr>
                <a:solidFill>
                  <a:srgbClr val="FFFFFF"/>
                </a:solidFill>
              </a:defRPr>
            </a:lvl6pPr>
            <a:lvl7pPr lvl="6">
              <a:buNone/>
              <a:defRPr>
                <a:solidFill>
                  <a:srgbClr val="FFFFFF"/>
                </a:solidFill>
              </a:defRPr>
            </a:lvl7pPr>
            <a:lvl8pPr lvl="7">
              <a:buNone/>
              <a:defRPr>
                <a:solidFill>
                  <a:srgbClr val="FFFFFF"/>
                </a:solidFill>
              </a:defRPr>
            </a:lvl8pPr>
            <a:lvl9pPr lvl="8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with leaves">
  <p:cSld name="BLANK_2">
    <p:bg>
      <p:bgPr>
        <a:solidFill>
          <a:schemeClr val="accent1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2"/>
          <p:cNvSpPr txBox="1">
            <a:spLocks noGrp="1"/>
          </p:cNvSpPr>
          <p:nvPr>
            <p:ph type="sldNum" idx="12"/>
          </p:nvPr>
        </p:nvSpPr>
        <p:spPr>
          <a:xfrm>
            <a:off x="76209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4" name="Google Shape;94;p12"/>
          <p:cNvSpPr/>
          <p:nvPr/>
        </p:nvSpPr>
        <p:spPr>
          <a:xfrm rot="3560713">
            <a:off x="7919979" y="4139908"/>
            <a:ext cx="1129759" cy="685684"/>
          </a:xfrm>
          <a:custGeom>
            <a:avLst/>
            <a:gdLst/>
            <a:ahLst/>
            <a:cxnLst/>
            <a:rect l="l" t="t" r="r" b="b"/>
            <a:pathLst>
              <a:path w="15412" h="9354" extrusionOk="0">
                <a:moveTo>
                  <a:pt x="6224" y="1"/>
                </a:moveTo>
                <a:lnTo>
                  <a:pt x="5800" y="19"/>
                </a:lnTo>
                <a:lnTo>
                  <a:pt x="5377" y="75"/>
                </a:lnTo>
                <a:lnTo>
                  <a:pt x="4972" y="148"/>
                </a:lnTo>
                <a:lnTo>
                  <a:pt x="4659" y="240"/>
                </a:lnTo>
                <a:lnTo>
                  <a:pt x="4346" y="332"/>
                </a:lnTo>
                <a:lnTo>
                  <a:pt x="4051" y="424"/>
                </a:lnTo>
                <a:lnTo>
                  <a:pt x="3775" y="553"/>
                </a:lnTo>
                <a:lnTo>
                  <a:pt x="3517" y="682"/>
                </a:lnTo>
                <a:lnTo>
                  <a:pt x="3260" y="829"/>
                </a:lnTo>
                <a:lnTo>
                  <a:pt x="3020" y="977"/>
                </a:lnTo>
                <a:lnTo>
                  <a:pt x="2781" y="1142"/>
                </a:lnTo>
                <a:lnTo>
                  <a:pt x="2560" y="1308"/>
                </a:lnTo>
                <a:lnTo>
                  <a:pt x="2357" y="1474"/>
                </a:lnTo>
                <a:lnTo>
                  <a:pt x="2155" y="1658"/>
                </a:lnTo>
                <a:lnTo>
                  <a:pt x="1971" y="1842"/>
                </a:lnTo>
                <a:lnTo>
                  <a:pt x="1621" y="2247"/>
                </a:lnTo>
                <a:lnTo>
                  <a:pt x="1308" y="2652"/>
                </a:lnTo>
                <a:lnTo>
                  <a:pt x="1050" y="3057"/>
                </a:lnTo>
                <a:lnTo>
                  <a:pt x="811" y="3462"/>
                </a:lnTo>
                <a:lnTo>
                  <a:pt x="608" y="3867"/>
                </a:lnTo>
                <a:lnTo>
                  <a:pt x="424" y="4254"/>
                </a:lnTo>
                <a:lnTo>
                  <a:pt x="295" y="4622"/>
                </a:lnTo>
                <a:lnTo>
                  <a:pt x="166" y="4954"/>
                </a:lnTo>
                <a:lnTo>
                  <a:pt x="1" y="5524"/>
                </a:lnTo>
                <a:lnTo>
                  <a:pt x="10735" y="3628"/>
                </a:lnTo>
                <a:lnTo>
                  <a:pt x="10735" y="3628"/>
                </a:lnTo>
                <a:lnTo>
                  <a:pt x="166" y="6353"/>
                </a:lnTo>
                <a:lnTo>
                  <a:pt x="535" y="6795"/>
                </a:lnTo>
                <a:lnTo>
                  <a:pt x="792" y="7053"/>
                </a:lnTo>
                <a:lnTo>
                  <a:pt x="1069" y="7329"/>
                </a:lnTo>
                <a:lnTo>
                  <a:pt x="1382" y="7605"/>
                </a:lnTo>
                <a:lnTo>
                  <a:pt x="1731" y="7899"/>
                </a:lnTo>
                <a:lnTo>
                  <a:pt x="2118" y="8176"/>
                </a:lnTo>
                <a:lnTo>
                  <a:pt x="2542" y="8433"/>
                </a:lnTo>
                <a:lnTo>
                  <a:pt x="2983" y="8691"/>
                </a:lnTo>
                <a:lnTo>
                  <a:pt x="3462" y="8894"/>
                </a:lnTo>
                <a:lnTo>
                  <a:pt x="3720" y="9004"/>
                </a:lnTo>
                <a:lnTo>
                  <a:pt x="3978" y="9078"/>
                </a:lnTo>
                <a:lnTo>
                  <a:pt x="4235" y="9151"/>
                </a:lnTo>
                <a:lnTo>
                  <a:pt x="4512" y="9225"/>
                </a:lnTo>
                <a:lnTo>
                  <a:pt x="4806" y="9280"/>
                </a:lnTo>
                <a:lnTo>
                  <a:pt x="5082" y="9317"/>
                </a:lnTo>
                <a:lnTo>
                  <a:pt x="5377" y="9336"/>
                </a:lnTo>
                <a:lnTo>
                  <a:pt x="5672" y="9354"/>
                </a:lnTo>
                <a:lnTo>
                  <a:pt x="5985" y="9336"/>
                </a:lnTo>
                <a:lnTo>
                  <a:pt x="6298" y="9317"/>
                </a:lnTo>
                <a:lnTo>
                  <a:pt x="6611" y="9280"/>
                </a:lnTo>
                <a:lnTo>
                  <a:pt x="6942" y="9207"/>
                </a:lnTo>
                <a:lnTo>
                  <a:pt x="7347" y="9115"/>
                </a:lnTo>
                <a:lnTo>
                  <a:pt x="7752" y="8986"/>
                </a:lnTo>
                <a:lnTo>
                  <a:pt x="8139" y="8838"/>
                </a:lnTo>
                <a:lnTo>
                  <a:pt x="8544" y="8654"/>
                </a:lnTo>
                <a:lnTo>
                  <a:pt x="8930" y="8470"/>
                </a:lnTo>
                <a:lnTo>
                  <a:pt x="9317" y="8249"/>
                </a:lnTo>
                <a:lnTo>
                  <a:pt x="9704" y="8028"/>
                </a:lnTo>
                <a:lnTo>
                  <a:pt x="10072" y="7789"/>
                </a:lnTo>
                <a:lnTo>
                  <a:pt x="10440" y="7531"/>
                </a:lnTo>
                <a:lnTo>
                  <a:pt x="10808" y="7273"/>
                </a:lnTo>
                <a:lnTo>
                  <a:pt x="11158" y="6997"/>
                </a:lnTo>
                <a:lnTo>
                  <a:pt x="11508" y="6721"/>
                </a:lnTo>
                <a:lnTo>
                  <a:pt x="12171" y="6150"/>
                </a:lnTo>
                <a:lnTo>
                  <a:pt x="12797" y="5561"/>
                </a:lnTo>
                <a:lnTo>
                  <a:pt x="13349" y="5009"/>
                </a:lnTo>
                <a:lnTo>
                  <a:pt x="13865" y="4456"/>
                </a:lnTo>
                <a:lnTo>
                  <a:pt x="14325" y="3959"/>
                </a:lnTo>
                <a:lnTo>
                  <a:pt x="14693" y="3517"/>
                </a:lnTo>
                <a:lnTo>
                  <a:pt x="15227" y="2873"/>
                </a:lnTo>
                <a:lnTo>
                  <a:pt x="15411" y="2615"/>
                </a:lnTo>
                <a:lnTo>
                  <a:pt x="15154" y="2486"/>
                </a:lnTo>
                <a:lnTo>
                  <a:pt x="14399" y="2100"/>
                </a:lnTo>
                <a:lnTo>
                  <a:pt x="13865" y="1860"/>
                </a:lnTo>
                <a:lnTo>
                  <a:pt x="13239" y="1603"/>
                </a:lnTo>
                <a:lnTo>
                  <a:pt x="12558" y="1327"/>
                </a:lnTo>
                <a:lnTo>
                  <a:pt x="11803" y="1032"/>
                </a:lnTo>
                <a:lnTo>
                  <a:pt x="11011" y="774"/>
                </a:lnTo>
                <a:lnTo>
                  <a:pt x="10164" y="535"/>
                </a:lnTo>
                <a:lnTo>
                  <a:pt x="9741" y="406"/>
                </a:lnTo>
                <a:lnTo>
                  <a:pt x="9299" y="314"/>
                </a:lnTo>
                <a:lnTo>
                  <a:pt x="8857" y="222"/>
                </a:lnTo>
                <a:lnTo>
                  <a:pt x="8415" y="148"/>
                </a:lnTo>
                <a:lnTo>
                  <a:pt x="7973" y="75"/>
                </a:lnTo>
                <a:lnTo>
                  <a:pt x="7531" y="38"/>
                </a:lnTo>
                <a:lnTo>
                  <a:pt x="7089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12"/>
          <p:cNvSpPr/>
          <p:nvPr/>
        </p:nvSpPr>
        <p:spPr>
          <a:xfrm rot="1619439">
            <a:off x="7518911" y="3963338"/>
            <a:ext cx="440102" cy="657294"/>
          </a:xfrm>
          <a:custGeom>
            <a:avLst/>
            <a:gdLst/>
            <a:ahLst/>
            <a:cxnLst/>
            <a:rect l="l" t="t" r="r" b="b"/>
            <a:pathLst>
              <a:path w="6004" h="8967" extrusionOk="0">
                <a:moveTo>
                  <a:pt x="4383" y="0"/>
                </a:moveTo>
                <a:lnTo>
                  <a:pt x="4015" y="19"/>
                </a:lnTo>
                <a:lnTo>
                  <a:pt x="3757" y="56"/>
                </a:lnTo>
                <a:lnTo>
                  <a:pt x="3481" y="93"/>
                </a:lnTo>
                <a:lnTo>
                  <a:pt x="3168" y="166"/>
                </a:lnTo>
                <a:lnTo>
                  <a:pt x="2836" y="258"/>
                </a:lnTo>
                <a:lnTo>
                  <a:pt x="2486" y="387"/>
                </a:lnTo>
                <a:lnTo>
                  <a:pt x="2137" y="534"/>
                </a:lnTo>
                <a:lnTo>
                  <a:pt x="1787" y="737"/>
                </a:lnTo>
                <a:lnTo>
                  <a:pt x="1621" y="847"/>
                </a:lnTo>
                <a:lnTo>
                  <a:pt x="1455" y="958"/>
                </a:lnTo>
                <a:lnTo>
                  <a:pt x="1290" y="1087"/>
                </a:lnTo>
                <a:lnTo>
                  <a:pt x="1142" y="1234"/>
                </a:lnTo>
                <a:lnTo>
                  <a:pt x="995" y="1400"/>
                </a:lnTo>
                <a:lnTo>
                  <a:pt x="848" y="1565"/>
                </a:lnTo>
                <a:lnTo>
                  <a:pt x="719" y="1750"/>
                </a:lnTo>
                <a:lnTo>
                  <a:pt x="590" y="1934"/>
                </a:lnTo>
                <a:lnTo>
                  <a:pt x="480" y="2155"/>
                </a:lnTo>
                <a:lnTo>
                  <a:pt x="369" y="2376"/>
                </a:lnTo>
                <a:lnTo>
                  <a:pt x="277" y="2615"/>
                </a:lnTo>
                <a:lnTo>
                  <a:pt x="203" y="2854"/>
                </a:lnTo>
                <a:lnTo>
                  <a:pt x="148" y="3112"/>
                </a:lnTo>
                <a:lnTo>
                  <a:pt x="93" y="3370"/>
                </a:lnTo>
                <a:lnTo>
                  <a:pt x="56" y="3628"/>
                </a:lnTo>
                <a:lnTo>
                  <a:pt x="19" y="3904"/>
                </a:lnTo>
                <a:lnTo>
                  <a:pt x="1" y="4456"/>
                </a:lnTo>
                <a:lnTo>
                  <a:pt x="1" y="5008"/>
                </a:lnTo>
                <a:lnTo>
                  <a:pt x="38" y="5542"/>
                </a:lnTo>
                <a:lnTo>
                  <a:pt x="93" y="6076"/>
                </a:lnTo>
                <a:lnTo>
                  <a:pt x="185" y="6592"/>
                </a:lnTo>
                <a:lnTo>
                  <a:pt x="277" y="7089"/>
                </a:lnTo>
                <a:lnTo>
                  <a:pt x="369" y="7531"/>
                </a:lnTo>
                <a:lnTo>
                  <a:pt x="553" y="8286"/>
                </a:lnTo>
                <a:lnTo>
                  <a:pt x="701" y="8783"/>
                </a:lnTo>
                <a:lnTo>
                  <a:pt x="756" y="8967"/>
                </a:lnTo>
                <a:lnTo>
                  <a:pt x="940" y="8875"/>
                </a:lnTo>
                <a:lnTo>
                  <a:pt x="1400" y="8636"/>
                </a:lnTo>
                <a:lnTo>
                  <a:pt x="2063" y="8249"/>
                </a:lnTo>
                <a:lnTo>
                  <a:pt x="2450" y="7991"/>
                </a:lnTo>
                <a:lnTo>
                  <a:pt x="2855" y="7715"/>
                </a:lnTo>
                <a:lnTo>
                  <a:pt x="3278" y="7420"/>
                </a:lnTo>
                <a:lnTo>
                  <a:pt x="3702" y="7089"/>
                </a:lnTo>
                <a:lnTo>
                  <a:pt x="4125" y="6721"/>
                </a:lnTo>
                <a:lnTo>
                  <a:pt x="4512" y="6334"/>
                </a:lnTo>
                <a:lnTo>
                  <a:pt x="4880" y="5947"/>
                </a:lnTo>
                <a:lnTo>
                  <a:pt x="5064" y="5727"/>
                </a:lnTo>
                <a:lnTo>
                  <a:pt x="5211" y="5524"/>
                </a:lnTo>
                <a:lnTo>
                  <a:pt x="5359" y="5303"/>
                </a:lnTo>
                <a:lnTo>
                  <a:pt x="5506" y="5082"/>
                </a:lnTo>
                <a:lnTo>
                  <a:pt x="5616" y="4843"/>
                </a:lnTo>
                <a:lnTo>
                  <a:pt x="5727" y="4622"/>
                </a:lnTo>
                <a:lnTo>
                  <a:pt x="5819" y="4382"/>
                </a:lnTo>
                <a:lnTo>
                  <a:pt x="5893" y="4162"/>
                </a:lnTo>
                <a:lnTo>
                  <a:pt x="5929" y="3941"/>
                </a:lnTo>
                <a:lnTo>
                  <a:pt x="5966" y="3701"/>
                </a:lnTo>
                <a:lnTo>
                  <a:pt x="6003" y="3499"/>
                </a:lnTo>
                <a:lnTo>
                  <a:pt x="6003" y="3278"/>
                </a:lnTo>
                <a:lnTo>
                  <a:pt x="6003" y="3057"/>
                </a:lnTo>
                <a:lnTo>
                  <a:pt x="5985" y="2854"/>
                </a:lnTo>
                <a:lnTo>
                  <a:pt x="5948" y="2652"/>
                </a:lnTo>
                <a:lnTo>
                  <a:pt x="5911" y="2449"/>
                </a:lnTo>
                <a:lnTo>
                  <a:pt x="5801" y="2063"/>
                </a:lnTo>
                <a:lnTo>
                  <a:pt x="5672" y="1713"/>
                </a:lnTo>
                <a:lnTo>
                  <a:pt x="5506" y="1381"/>
                </a:lnTo>
                <a:lnTo>
                  <a:pt x="5340" y="1087"/>
                </a:lnTo>
                <a:lnTo>
                  <a:pt x="5175" y="811"/>
                </a:lnTo>
                <a:lnTo>
                  <a:pt x="5009" y="571"/>
                </a:lnTo>
                <a:lnTo>
                  <a:pt x="4843" y="369"/>
                </a:lnTo>
                <a:lnTo>
                  <a:pt x="4604" y="93"/>
                </a:lnTo>
                <a:lnTo>
                  <a:pt x="4512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12"/>
          <p:cNvSpPr/>
          <p:nvPr/>
        </p:nvSpPr>
        <p:spPr>
          <a:xfrm rot="-5564790">
            <a:off x="1156803" y="211500"/>
            <a:ext cx="672035" cy="536827"/>
          </a:xfrm>
          <a:custGeom>
            <a:avLst/>
            <a:gdLst/>
            <a:ahLst/>
            <a:cxnLst/>
            <a:rect l="l" t="t" r="r" b="b"/>
            <a:pathLst>
              <a:path w="13184" h="10532" extrusionOk="0">
                <a:moveTo>
                  <a:pt x="4640" y="0"/>
                </a:moveTo>
                <a:lnTo>
                  <a:pt x="4107" y="19"/>
                </a:lnTo>
                <a:lnTo>
                  <a:pt x="3609" y="55"/>
                </a:lnTo>
                <a:lnTo>
                  <a:pt x="3112" y="147"/>
                </a:lnTo>
                <a:lnTo>
                  <a:pt x="2652" y="240"/>
                </a:lnTo>
                <a:lnTo>
                  <a:pt x="2229" y="368"/>
                </a:lnTo>
                <a:lnTo>
                  <a:pt x="1823" y="497"/>
                </a:lnTo>
                <a:lnTo>
                  <a:pt x="1455" y="645"/>
                </a:lnTo>
                <a:lnTo>
                  <a:pt x="1124" y="792"/>
                </a:lnTo>
                <a:lnTo>
                  <a:pt x="608" y="1050"/>
                </a:lnTo>
                <a:lnTo>
                  <a:pt x="9280" y="7659"/>
                </a:lnTo>
                <a:lnTo>
                  <a:pt x="93" y="1731"/>
                </a:lnTo>
                <a:lnTo>
                  <a:pt x="38" y="2302"/>
                </a:lnTo>
                <a:lnTo>
                  <a:pt x="1" y="2651"/>
                </a:lnTo>
                <a:lnTo>
                  <a:pt x="1" y="3038"/>
                </a:lnTo>
                <a:lnTo>
                  <a:pt x="1" y="3480"/>
                </a:lnTo>
                <a:lnTo>
                  <a:pt x="38" y="3922"/>
                </a:lnTo>
                <a:lnTo>
                  <a:pt x="93" y="4401"/>
                </a:lnTo>
                <a:lnTo>
                  <a:pt x="166" y="4879"/>
                </a:lnTo>
                <a:lnTo>
                  <a:pt x="295" y="5376"/>
                </a:lnTo>
                <a:lnTo>
                  <a:pt x="461" y="5873"/>
                </a:lnTo>
                <a:lnTo>
                  <a:pt x="553" y="6131"/>
                </a:lnTo>
                <a:lnTo>
                  <a:pt x="664" y="6389"/>
                </a:lnTo>
                <a:lnTo>
                  <a:pt x="792" y="6628"/>
                </a:lnTo>
                <a:lnTo>
                  <a:pt x="940" y="6868"/>
                </a:lnTo>
                <a:lnTo>
                  <a:pt x="1087" y="7107"/>
                </a:lnTo>
                <a:lnTo>
                  <a:pt x="1253" y="7346"/>
                </a:lnTo>
                <a:lnTo>
                  <a:pt x="1437" y="7586"/>
                </a:lnTo>
                <a:lnTo>
                  <a:pt x="1639" y="7807"/>
                </a:lnTo>
                <a:lnTo>
                  <a:pt x="1842" y="8028"/>
                </a:lnTo>
                <a:lnTo>
                  <a:pt x="2081" y="8249"/>
                </a:lnTo>
                <a:lnTo>
                  <a:pt x="2321" y="8451"/>
                </a:lnTo>
                <a:lnTo>
                  <a:pt x="2597" y="8654"/>
                </a:lnTo>
                <a:lnTo>
                  <a:pt x="2928" y="8875"/>
                </a:lnTo>
                <a:lnTo>
                  <a:pt x="3296" y="9077"/>
                </a:lnTo>
                <a:lnTo>
                  <a:pt x="3683" y="9280"/>
                </a:lnTo>
                <a:lnTo>
                  <a:pt x="4070" y="9445"/>
                </a:lnTo>
                <a:lnTo>
                  <a:pt x="4475" y="9611"/>
                </a:lnTo>
                <a:lnTo>
                  <a:pt x="4898" y="9758"/>
                </a:lnTo>
                <a:lnTo>
                  <a:pt x="5322" y="9869"/>
                </a:lnTo>
                <a:lnTo>
                  <a:pt x="5764" y="9998"/>
                </a:lnTo>
                <a:lnTo>
                  <a:pt x="6187" y="10090"/>
                </a:lnTo>
                <a:lnTo>
                  <a:pt x="6629" y="10182"/>
                </a:lnTo>
                <a:lnTo>
                  <a:pt x="7071" y="10255"/>
                </a:lnTo>
                <a:lnTo>
                  <a:pt x="7513" y="10329"/>
                </a:lnTo>
                <a:lnTo>
                  <a:pt x="8378" y="10421"/>
                </a:lnTo>
                <a:lnTo>
                  <a:pt x="9225" y="10476"/>
                </a:lnTo>
                <a:lnTo>
                  <a:pt x="10035" y="10513"/>
                </a:lnTo>
                <a:lnTo>
                  <a:pt x="10772" y="10532"/>
                </a:lnTo>
                <a:lnTo>
                  <a:pt x="11434" y="10513"/>
                </a:lnTo>
                <a:lnTo>
                  <a:pt x="12024" y="10495"/>
                </a:lnTo>
                <a:lnTo>
                  <a:pt x="12870" y="10458"/>
                </a:lnTo>
                <a:lnTo>
                  <a:pt x="13183" y="10421"/>
                </a:lnTo>
                <a:lnTo>
                  <a:pt x="13091" y="10127"/>
                </a:lnTo>
                <a:lnTo>
                  <a:pt x="12852" y="9316"/>
                </a:lnTo>
                <a:lnTo>
                  <a:pt x="12686" y="8764"/>
                </a:lnTo>
                <a:lnTo>
                  <a:pt x="12465" y="8138"/>
                </a:lnTo>
                <a:lnTo>
                  <a:pt x="12189" y="7438"/>
                </a:lnTo>
                <a:lnTo>
                  <a:pt x="11895" y="6684"/>
                </a:lnTo>
                <a:lnTo>
                  <a:pt x="11545" y="5929"/>
                </a:lnTo>
                <a:lnTo>
                  <a:pt x="11158" y="5137"/>
                </a:lnTo>
                <a:lnTo>
                  <a:pt x="10956" y="4750"/>
                </a:lnTo>
                <a:lnTo>
                  <a:pt x="10735" y="4364"/>
                </a:lnTo>
                <a:lnTo>
                  <a:pt x="10495" y="3977"/>
                </a:lnTo>
                <a:lnTo>
                  <a:pt x="10256" y="3590"/>
                </a:lnTo>
                <a:lnTo>
                  <a:pt x="9998" y="3222"/>
                </a:lnTo>
                <a:lnTo>
                  <a:pt x="9740" y="2872"/>
                </a:lnTo>
                <a:lnTo>
                  <a:pt x="9464" y="2523"/>
                </a:lnTo>
                <a:lnTo>
                  <a:pt x="9170" y="2191"/>
                </a:lnTo>
                <a:lnTo>
                  <a:pt x="8875" y="1878"/>
                </a:lnTo>
                <a:lnTo>
                  <a:pt x="8562" y="1584"/>
                </a:lnTo>
                <a:lnTo>
                  <a:pt x="8249" y="1307"/>
                </a:lnTo>
                <a:lnTo>
                  <a:pt x="7918" y="1068"/>
                </a:lnTo>
                <a:lnTo>
                  <a:pt x="7642" y="884"/>
                </a:lnTo>
                <a:lnTo>
                  <a:pt x="7365" y="718"/>
                </a:lnTo>
                <a:lnTo>
                  <a:pt x="7089" y="589"/>
                </a:lnTo>
                <a:lnTo>
                  <a:pt x="6813" y="460"/>
                </a:lnTo>
                <a:lnTo>
                  <a:pt x="6537" y="350"/>
                </a:lnTo>
                <a:lnTo>
                  <a:pt x="6261" y="258"/>
                </a:lnTo>
                <a:lnTo>
                  <a:pt x="5985" y="184"/>
                </a:lnTo>
                <a:lnTo>
                  <a:pt x="5708" y="111"/>
                </a:lnTo>
                <a:lnTo>
                  <a:pt x="5432" y="74"/>
                </a:lnTo>
                <a:lnTo>
                  <a:pt x="5174" y="37"/>
                </a:lnTo>
                <a:lnTo>
                  <a:pt x="4898" y="19"/>
                </a:lnTo>
                <a:lnTo>
                  <a:pt x="464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12"/>
          <p:cNvSpPr/>
          <p:nvPr/>
        </p:nvSpPr>
        <p:spPr>
          <a:xfrm rot="8585060">
            <a:off x="241104" y="264328"/>
            <a:ext cx="975659" cy="1597185"/>
          </a:xfrm>
          <a:custGeom>
            <a:avLst/>
            <a:gdLst/>
            <a:ahLst/>
            <a:cxnLst/>
            <a:rect l="l" t="t" r="r" b="b"/>
            <a:pathLst>
              <a:path w="5838" h="9557" extrusionOk="0">
                <a:moveTo>
                  <a:pt x="3628" y="0"/>
                </a:moveTo>
                <a:lnTo>
                  <a:pt x="3499" y="37"/>
                </a:lnTo>
                <a:lnTo>
                  <a:pt x="3149" y="129"/>
                </a:lnTo>
                <a:lnTo>
                  <a:pt x="2910" y="203"/>
                </a:lnTo>
                <a:lnTo>
                  <a:pt x="2634" y="313"/>
                </a:lnTo>
                <a:lnTo>
                  <a:pt x="2358" y="442"/>
                </a:lnTo>
                <a:lnTo>
                  <a:pt x="2045" y="608"/>
                </a:lnTo>
                <a:lnTo>
                  <a:pt x="1732" y="792"/>
                </a:lnTo>
                <a:lnTo>
                  <a:pt x="1419" y="1013"/>
                </a:lnTo>
                <a:lnTo>
                  <a:pt x="1124" y="1289"/>
                </a:lnTo>
                <a:lnTo>
                  <a:pt x="977" y="1418"/>
                </a:lnTo>
                <a:lnTo>
                  <a:pt x="848" y="1584"/>
                </a:lnTo>
                <a:lnTo>
                  <a:pt x="719" y="1750"/>
                </a:lnTo>
                <a:lnTo>
                  <a:pt x="590" y="1915"/>
                </a:lnTo>
                <a:lnTo>
                  <a:pt x="480" y="2099"/>
                </a:lnTo>
                <a:lnTo>
                  <a:pt x="369" y="2302"/>
                </a:lnTo>
                <a:lnTo>
                  <a:pt x="277" y="2504"/>
                </a:lnTo>
                <a:lnTo>
                  <a:pt x="203" y="2725"/>
                </a:lnTo>
                <a:lnTo>
                  <a:pt x="130" y="2946"/>
                </a:lnTo>
                <a:lnTo>
                  <a:pt x="75" y="3186"/>
                </a:lnTo>
                <a:lnTo>
                  <a:pt x="38" y="3443"/>
                </a:lnTo>
                <a:lnTo>
                  <a:pt x="19" y="3701"/>
                </a:lnTo>
                <a:lnTo>
                  <a:pt x="1" y="3959"/>
                </a:lnTo>
                <a:lnTo>
                  <a:pt x="1" y="4217"/>
                </a:lnTo>
                <a:lnTo>
                  <a:pt x="19" y="4493"/>
                </a:lnTo>
                <a:lnTo>
                  <a:pt x="56" y="4751"/>
                </a:lnTo>
                <a:lnTo>
                  <a:pt x="130" y="5303"/>
                </a:lnTo>
                <a:lnTo>
                  <a:pt x="259" y="5837"/>
                </a:lnTo>
                <a:lnTo>
                  <a:pt x="406" y="6353"/>
                </a:lnTo>
                <a:lnTo>
                  <a:pt x="572" y="6868"/>
                </a:lnTo>
                <a:lnTo>
                  <a:pt x="756" y="7365"/>
                </a:lnTo>
                <a:lnTo>
                  <a:pt x="940" y="7807"/>
                </a:lnTo>
                <a:lnTo>
                  <a:pt x="1142" y="8231"/>
                </a:lnTo>
                <a:lnTo>
                  <a:pt x="1474" y="8930"/>
                </a:lnTo>
                <a:lnTo>
                  <a:pt x="1732" y="9390"/>
                </a:lnTo>
                <a:lnTo>
                  <a:pt x="1824" y="9556"/>
                </a:lnTo>
                <a:lnTo>
                  <a:pt x="1971" y="9427"/>
                </a:lnTo>
                <a:lnTo>
                  <a:pt x="2376" y="9096"/>
                </a:lnTo>
                <a:lnTo>
                  <a:pt x="2947" y="8580"/>
                </a:lnTo>
                <a:lnTo>
                  <a:pt x="3260" y="8249"/>
                </a:lnTo>
                <a:lnTo>
                  <a:pt x="3610" y="7899"/>
                </a:lnTo>
                <a:lnTo>
                  <a:pt x="3959" y="7512"/>
                </a:lnTo>
                <a:lnTo>
                  <a:pt x="4309" y="7107"/>
                </a:lnTo>
                <a:lnTo>
                  <a:pt x="4641" y="6666"/>
                </a:lnTo>
                <a:lnTo>
                  <a:pt x="4954" y="6205"/>
                </a:lnTo>
                <a:lnTo>
                  <a:pt x="5230" y="5745"/>
                </a:lnTo>
                <a:lnTo>
                  <a:pt x="5359" y="5506"/>
                </a:lnTo>
                <a:lnTo>
                  <a:pt x="5469" y="5266"/>
                </a:lnTo>
                <a:lnTo>
                  <a:pt x="5561" y="5008"/>
                </a:lnTo>
                <a:lnTo>
                  <a:pt x="5653" y="4769"/>
                </a:lnTo>
                <a:lnTo>
                  <a:pt x="5727" y="4530"/>
                </a:lnTo>
                <a:lnTo>
                  <a:pt x="5782" y="4272"/>
                </a:lnTo>
                <a:lnTo>
                  <a:pt x="5819" y="4033"/>
                </a:lnTo>
                <a:lnTo>
                  <a:pt x="5837" y="3793"/>
                </a:lnTo>
                <a:lnTo>
                  <a:pt x="5837" y="3554"/>
                </a:lnTo>
                <a:lnTo>
                  <a:pt x="5837" y="3333"/>
                </a:lnTo>
                <a:lnTo>
                  <a:pt x="5801" y="3112"/>
                </a:lnTo>
                <a:lnTo>
                  <a:pt x="5764" y="2910"/>
                </a:lnTo>
                <a:lnTo>
                  <a:pt x="5727" y="2689"/>
                </a:lnTo>
                <a:lnTo>
                  <a:pt x="5653" y="2486"/>
                </a:lnTo>
                <a:lnTo>
                  <a:pt x="5580" y="2302"/>
                </a:lnTo>
                <a:lnTo>
                  <a:pt x="5506" y="2118"/>
                </a:lnTo>
                <a:lnTo>
                  <a:pt x="5322" y="1768"/>
                </a:lnTo>
                <a:lnTo>
                  <a:pt x="5119" y="1437"/>
                </a:lnTo>
                <a:lnTo>
                  <a:pt x="4898" y="1142"/>
                </a:lnTo>
                <a:lnTo>
                  <a:pt x="4677" y="884"/>
                </a:lnTo>
                <a:lnTo>
                  <a:pt x="4457" y="663"/>
                </a:lnTo>
                <a:lnTo>
                  <a:pt x="4236" y="461"/>
                </a:lnTo>
                <a:lnTo>
                  <a:pt x="4051" y="295"/>
                </a:lnTo>
                <a:lnTo>
                  <a:pt x="3757" y="74"/>
                </a:lnTo>
                <a:lnTo>
                  <a:pt x="362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51B148"/>
              </a:solidFill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background">
  <p:cSld name="BLANK_1">
    <p:bg>
      <p:bgPr>
        <a:solidFill>
          <a:schemeClr val="accent2"/>
        </a:solid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3"/>
          <p:cNvSpPr txBox="1">
            <a:spLocks noGrp="1"/>
          </p:cNvSpPr>
          <p:nvPr>
            <p:ph type="sldNum" idx="12"/>
          </p:nvPr>
        </p:nvSpPr>
        <p:spPr>
          <a:xfrm>
            <a:off x="76209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0" name="Google Shape;100;p13"/>
          <p:cNvSpPr/>
          <p:nvPr/>
        </p:nvSpPr>
        <p:spPr>
          <a:xfrm rot="3560713">
            <a:off x="7919979" y="4139908"/>
            <a:ext cx="1129759" cy="685684"/>
          </a:xfrm>
          <a:custGeom>
            <a:avLst/>
            <a:gdLst/>
            <a:ahLst/>
            <a:cxnLst/>
            <a:rect l="l" t="t" r="r" b="b"/>
            <a:pathLst>
              <a:path w="15412" h="9354" extrusionOk="0">
                <a:moveTo>
                  <a:pt x="6224" y="1"/>
                </a:moveTo>
                <a:lnTo>
                  <a:pt x="5800" y="19"/>
                </a:lnTo>
                <a:lnTo>
                  <a:pt x="5377" y="75"/>
                </a:lnTo>
                <a:lnTo>
                  <a:pt x="4972" y="148"/>
                </a:lnTo>
                <a:lnTo>
                  <a:pt x="4659" y="240"/>
                </a:lnTo>
                <a:lnTo>
                  <a:pt x="4346" y="332"/>
                </a:lnTo>
                <a:lnTo>
                  <a:pt x="4051" y="424"/>
                </a:lnTo>
                <a:lnTo>
                  <a:pt x="3775" y="553"/>
                </a:lnTo>
                <a:lnTo>
                  <a:pt x="3517" y="682"/>
                </a:lnTo>
                <a:lnTo>
                  <a:pt x="3260" y="829"/>
                </a:lnTo>
                <a:lnTo>
                  <a:pt x="3020" y="977"/>
                </a:lnTo>
                <a:lnTo>
                  <a:pt x="2781" y="1142"/>
                </a:lnTo>
                <a:lnTo>
                  <a:pt x="2560" y="1308"/>
                </a:lnTo>
                <a:lnTo>
                  <a:pt x="2357" y="1474"/>
                </a:lnTo>
                <a:lnTo>
                  <a:pt x="2155" y="1658"/>
                </a:lnTo>
                <a:lnTo>
                  <a:pt x="1971" y="1842"/>
                </a:lnTo>
                <a:lnTo>
                  <a:pt x="1621" y="2247"/>
                </a:lnTo>
                <a:lnTo>
                  <a:pt x="1308" y="2652"/>
                </a:lnTo>
                <a:lnTo>
                  <a:pt x="1050" y="3057"/>
                </a:lnTo>
                <a:lnTo>
                  <a:pt x="811" y="3462"/>
                </a:lnTo>
                <a:lnTo>
                  <a:pt x="608" y="3867"/>
                </a:lnTo>
                <a:lnTo>
                  <a:pt x="424" y="4254"/>
                </a:lnTo>
                <a:lnTo>
                  <a:pt x="295" y="4622"/>
                </a:lnTo>
                <a:lnTo>
                  <a:pt x="166" y="4954"/>
                </a:lnTo>
                <a:lnTo>
                  <a:pt x="1" y="5524"/>
                </a:lnTo>
                <a:lnTo>
                  <a:pt x="10735" y="3628"/>
                </a:lnTo>
                <a:lnTo>
                  <a:pt x="10735" y="3628"/>
                </a:lnTo>
                <a:lnTo>
                  <a:pt x="166" y="6353"/>
                </a:lnTo>
                <a:lnTo>
                  <a:pt x="535" y="6795"/>
                </a:lnTo>
                <a:lnTo>
                  <a:pt x="792" y="7053"/>
                </a:lnTo>
                <a:lnTo>
                  <a:pt x="1069" y="7329"/>
                </a:lnTo>
                <a:lnTo>
                  <a:pt x="1382" y="7605"/>
                </a:lnTo>
                <a:lnTo>
                  <a:pt x="1731" y="7899"/>
                </a:lnTo>
                <a:lnTo>
                  <a:pt x="2118" y="8176"/>
                </a:lnTo>
                <a:lnTo>
                  <a:pt x="2542" y="8433"/>
                </a:lnTo>
                <a:lnTo>
                  <a:pt x="2983" y="8691"/>
                </a:lnTo>
                <a:lnTo>
                  <a:pt x="3462" y="8894"/>
                </a:lnTo>
                <a:lnTo>
                  <a:pt x="3720" y="9004"/>
                </a:lnTo>
                <a:lnTo>
                  <a:pt x="3978" y="9078"/>
                </a:lnTo>
                <a:lnTo>
                  <a:pt x="4235" y="9151"/>
                </a:lnTo>
                <a:lnTo>
                  <a:pt x="4512" y="9225"/>
                </a:lnTo>
                <a:lnTo>
                  <a:pt x="4806" y="9280"/>
                </a:lnTo>
                <a:lnTo>
                  <a:pt x="5082" y="9317"/>
                </a:lnTo>
                <a:lnTo>
                  <a:pt x="5377" y="9336"/>
                </a:lnTo>
                <a:lnTo>
                  <a:pt x="5672" y="9354"/>
                </a:lnTo>
                <a:lnTo>
                  <a:pt x="5985" y="9336"/>
                </a:lnTo>
                <a:lnTo>
                  <a:pt x="6298" y="9317"/>
                </a:lnTo>
                <a:lnTo>
                  <a:pt x="6611" y="9280"/>
                </a:lnTo>
                <a:lnTo>
                  <a:pt x="6942" y="9207"/>
                </a:lnTo>
                <a:lnTo>
                  <a:pt x="7347" y="9115"/>
                </a:lnTo>
                <a:lnTo>
                  <a:pt x="7752" y="8986"/>
                </a:lnTo>
                <a:lnTo>
                  <a:pt x="8139" y="8838"/>
                </a:lnTo>
                <a:lnTo>
                  <a:pt x="8544" y="8654"/>
                </a:lnTo>
                <a:lnTo>
                  <a:pt x="8930" y="8470"/>
                </a:lnTo>
                <a:lnTo>
                  <a:pt x="9317" y="8249"/>
                </a:lnTo>
                <a:lnTo>
                  <a:pt x="9704" y="8028"/>
                </a:lnTo>
                <a:lnTo>
                  <a:pt x="10072" y="7789"/>
                </a:lnTo>
                <a:lnTo>
                  <a:pt x="10440" y="7531"/>
                </a:lnTo>
                <a:lnTo>
                  <a:pt x="10808" y="7273"/>
                </a:lnTo>
                <a:lnTo>
                  <a:pt x="11158" y="6997"/>
                </a:lnTo>
                <a:lnTo>
                  <a:pt x="11508" y="6721"/>
                </a:lnTo>
                <a:lnTo>
                  <a:pt x="12171" y="6150"/>
                </a:lnTo>
                <a:lnTo>
                  <a:pt x="12797" y="5561"/>
                </a:lnTo>
                <a:lnTo>
                  <a:pt x="13349" y="5009"/>
                </a:lnTo>
                <a:lnTo>
                  <a:pt x="13865" y="4456"/>
                </a:lnTo>
                <a:lnTo>
                  <a:pt x="14325" y="3959"/>
                </a:lnTo>
                <a:lnTo>
                  <a:pt x="14693" y="3517"/>
                </a:lnTo>
                <a:lnTo>
                  <a:pt x="15227" y="2873"/>
                </a:lnTo>
                <a:lnTo>
                  <a:pt x="15411" y="2615"/>
                </a:lnTo>
                <a:lnTo>
                  <a:pt x="15154" y="2486"/>
                </a:lnTo>
                <a:lnTo>
                  <a:pt x="14399" y="2100"/>
                </a:lnTo>
                <a:lnTo>
                  <a:pt x="13865" y="1860"/>
                </a:lnTo>
                <a:lnTo>
                  <a:pt x="13239" y="1603"/>
                </a:lnTo>
                <a:lnTo>
                  <a:pt x="12558" y="1327"/>
                </a:lnTo>
                <a:lnTo>
                  <a:pt x="11803" y="1032"/>
                </a:lnTo>
                <a:lnTo>
                  <a:pt x="11011" y="774"/>
                </a:lnTo>
                <a:lnTo>
                  <a:pt x="10164" y="535"/>
                </a:lnTo>
                <a:lnTo>
                  <a:pt x="9741" y="406"/>
                </a:lnTo>
                <a:lnTo>
                  <a:pt x="9299" y="314"/>
                </a:lnTo>
                <a:lnTo>
                  <a:pt x="8857" y="222"/>
                </a:lnTo>
                <a:lnTo>
                  <a:pt x="8415" y="148"/>
                </a:lnTo>
                <a:lnTo>
                  <a:pt x="7973" y="75"/>
                </a:lnTo>
                <a:lnTo>
                  <a:pt x="7531" y="38"/>
                </a:lnTo>
                <a:lnTo>
                  <a:pt x="7089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13"/>
          <p:cNvSpPr/>
          <p:nvPr/>
        </p:nvSpPr>
        <p:spPr>
          <a:xfrm rot="1619439">
            <a:off x="7518911" y="3963338"/>
            <a:ext cx="440102" cy="657294"/>
          </a:xfrm>
          <a:custGeom>
            <a:avLst/>
            <a:gdLst/>
            <a:ahLst/>
            <a:cxnLst/>
            <a:rect l="l" t="t" r="r" b="b"/>
            <a:pathLst>
              <a:path w="6004" h="8967" extrusionOk="0">
                <a:moveTo>
                  <a:pt x="4383" y="0"/>
                </a:moveTo>
                <a:lnTo>
                  <a:pt x="4015" y="19"/>
                </a:lnTo>
                <a:lnTo>
                  <a:pt x="3757" y="56"/>
                </a:lnTo>
                <a:lnTo>
                  <a:pt x="3481" y="93"/>
                </a:lnTo>
                <a:lnTo>
                  <a:pt x="3168" y="166"/>
                </a:lnTo>
                <a:lnTo>
                  <a:pt x="2836" y="258"/>
                </a:lnTo>
                <a:lnTo>
                  <a:pt x="2486" y="387"/>
                </a:lnTo>
                <a:lnTo>
                  <a:pt x="2137" y="534"/>
                </a:lnTo>
                <a:lnTo>
                  <a:pt x="1787" y="737"/>
                </a:lnTo>
                <a:lnTo>
                  <a:pt x="1621" y="847"/>
                </a:lnTo>
                <a:lnTo>
                  <a:pt x="1455" y="958"/>
                </a:lnTo>
                <a:lnTo>
                  <a:pt x="1290" y="1087"/>
                </a:lnTo>
                <a:lnTo>
                  <a:pt x="1142" y="1234"/>
                </a:lnTo>
                <a:lnTo>
                  <a:pt x="995" y="1400"/>
                </a:lnTo>
                <a:lnTo>
                  <a:pt x="848" y="1565"/>
                </a:lnTo>
                <a:lnTo>
                  <a:pt x="719" y="1750"/>
                </a:lnTo>
                <a:lnTo>
                  <a:pt x="590" y="1934"/>
                </a:lnTo>
                <a:lnTo>
                  <a:pt x="480" y="2155"/>
                </a:lnTo>
                <a:lnTo>
                  <a:pt x="369" y="2376"/>
                </a:lnTo>
                <a:lnTo>
                  <a:pt x="277" y="2615"/>
                </a:lnTo>
                <a:lnTo>
                  <a:pt x="203" y="2854"/>
                </a:lnTo>
                <a:lnTo>
                  <a:pt x="148" y="3112"/>
                </a:lnTo>
                <a:lnTo>
                  <a:pt x="93" y="3370"/>
                </a:lnTo>
                <a:lnTo>
                  <a:pt x="56" y="3628"/>
                </a:lnTo>
                <a:lnTo>
                  <a:pt x="19" y="3904"/>
                </a:lnTo>
                <a:lnTo>
                  <a:pt x="1" y="4456"/>
                </a:lnTo>
                <a:lnTo>
                  <a:pt x="1" y="5008"/>
                </a:lnTo>
                <a:lnTo>
                  <a:pt x="38" y="5542"/>
                </a:lnTo>
                <a:lnTo>
                  <a:pt x="93" y="6076"/>
                </a:lnTo>
                <a:lnTo>
                  <a:pt x="185" y="6592"/>
                </a:lnTo>
                <a:lnTo>
                  <a:pt x="277" y="7089"/>
                </a:lnTo>
                <a:lnTo>
                  <a:pt x="369" y="7531"/>
                </a:lnTo>
                <a:lnTo>
                  <a:pt x="553" y="8286"/>
                </a:lnTo>
                <a:lnTo>
                  <a:pt x="701" y="8783"/>
                </a:lnTo>
                <a:lnTo>
                  <a:pt x="756" y="8967"/>
                </a:lnTo>
                <a:lnTo>
                  <a:pt x="940" y="8875"/>
                </a:lnTo>
                <a:lnTo>
                  <a:pt x="1400" y="8636"/>
                </a:lnTo>
                <a:lnTo>
                  <a:pt x="2063" y="8249"/>
                </a:lnTo>
                <a:lnTo>
                  <a:pt x="2450" y="7991"/>
                </a:lnTo>
                <a:lnTo>
                  <a:pt x="2855" y="7715"/>
                </a:lnTo>
                <a:lnTo>
                  <a:pt x="3278" y="7420"/>
                </a:lnTo>
                <a:lnTo>
                  <a:pt x="3702" y="7089"/>
                </a:lnTo>
                <a:lnTo>
                  <a:pt x="4125" y="6721"/>
                </a:lnTo>
                <a:lnTo>
                  <a:pt x="4512" y="6334"/>
                </a:lnTo>
                <a:lnTo>
                  <a:pt x="4880" y="5947"/>
                </a:lnTo>
                <a:lnTo>
                  <a:pt x="5064" y="5727"/>
                </a:lnTo>
                <a:lnTo>
                  <a:pt x="5211" y="5524"/>
                </a:lnTo>
                <a:lnTo>
                  <a:pt x="5359" y="5303"/>
                </a:lnTo>
                <a:lnTo>
                  <a:pt x="5506" y="5082"/>
                </a:lnTo>
                <a:lnTo>
                  <a:pt x="5616" y="4843"/>
                </a:lnTo>
                <a:lnTo>
                  <a:pt x="5727" y="4622"/>
                </a:lnTo>
                <a:lnTo>
                  <a:pt x="5819" y="4382"/>
                </a:lnTo>
                <a:lnTo>
                  <a:pt x="5893" y="4162"/>
                </a:lnTo>
                <a:lnTo>
                  <a:pt x="5929" y="3941"/>
                </a:lnTo>
                <a:lnTo>
                  <a:pt x="5966" y="3701"/>
                </a:lnTo>
                <a:lnTo>
                  <a:pt x="6003" y="3499"/>
                </a:lnTo>
                <a:lnTo>
                  <a:pt x="6003" y="3278"/>
                </a:lnTo>
                <a:lnTo>
                  <a:pt x="6003" y="3057"/>
                </a:lnTo>
                <a:lnTo>
                  <a:pt x="5985" y="2854"/>
                </a:lnTo>
                <a:lnTo>
                  <a:pt x="5948" y="2652"/>
                </a:lnTo>
                <a:lnTo>
                  <a:pt x="5911" y="2449"/>
                </a:lnTo>
                <a:lnTo>
                  <a:pt x="5801" y="2063"/>
                </a:lnTo>
                <a:lnTo>
                  <a:pt x="5672" y="1713"/>
                </a:lnTo>
                <a:lnTo>
                  <a:pt x="5506" y="1381"/>
                </a:lnTo>
                <a:lnTo>
                  <a:pt x="5340" y="1087"/>
                </a:lnTo>
                <a:lnTo>
                  <a:pt x="5175" y="811"/>
                </a:lnTo>
                <a:lnTo>
                  <a:pt x="5009" y="571"/>
                </a:lnTo>
                <a:lnTo>
                  <a:pt x="4843" y="369"/>
                </a:lnTo>
                <a:lnTo>
                  <a:pt x="4604" y="93"/>
                </a:lnTo>
                <a:lnTo>
                  <a:pt x="451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13"/>
          <p:cNvSpPr/>
          <p:nvPr/>
        </p:nvSpPr>
        <p:spPr>
          <a:xfrm rot="-5564790">
            <a:off x="1156803" y="211500"/>
            <a:ext cx="672035" cy="536827"/>
          </a:xfrm>
          <a:custGeom>
            <a:avLst/>
            <a:gdLst/>
            <a:ahLst/>
            <a:cxnLst/>
            <a:rect l="l" t="t" r="r" b="b"/>
            <a:pathLst>
              <a:path w="13184" h="10532" extrusionOk="0">
                <a:moveTo>
                  <a:pt x="4640" y="0"/>
                </a:moveTo>
                <a:lnTo>
                  <a:pt x="4107" y="19"/>
                </a:lnTo>
                <a:lnTo>
                  <a:pt x="3609" y="55"/>
                </a:lnTo>
                <a:lnTo>
                  <a:pt x="3112" y="147"/>
                </a:lnTo>
                <a:lnTo>
                  <a:pt x="2652" y="240"/>
                </a:lnTo>
                <a:lnTo>
                  <a:pt x="2229" y="368"/>
                </a:lnTo>
                <a:lnTo>
                  <a:pt x="1823" y="497"/>
                </a:lnTo>
                <a:lnTo>
                  <a:pt x="1455" y="645"/>
                </a:lnTo>
                <a:lnTo>
                  <a:pt x="1124" y="792"/>
                </a:lnTo>
                <a:lnTo>
                  <a:pt x="608" y="1050"/>
                </a:lnTo>
                <a:lnTo>
                  <a:pt x="9280" y="7659"/>
                </a:lnTo>
                <a:lnTo>
                  <a:pt x="93" y="1731"/>
                </a:lnTo>
                <a:lnTo>
                  <a:pt x="38" y="2302"/>
                </a:lnTo>
                <a:lnTo>
                  <a:pt x="1" y="2651"/>
                </a:lnTo>
                <a:lnTo>
                  <a:pt x="1" y="3038"/>
                </a:lnTo>
                <a:lnTo>
                  <a:pt x="1" y="3480"/>
                </a:lnTo>
                <a:lnTo>
                  <a:pt x="38" y="3922"/>
                </a:lnTo>
                <a:lnTo>
                  <a:pt x="93" y="4401"/>
                </a:lnTo>
                <a:lnTo>
                  <a:pt x="166" y="4879"/>
                </a:lnTo>
                <a:lnTo>
                  <a:pt x="295" y="5376"/>
                </a:lnTo>
                <a:lnTo>
                  <a:pt x="461" y="5873"/>
                </a:lnTo>
                <a:lnTo>
                  <a:pt x="553" y="6131"/>
                </a:lnTo>
                <a:lnTo>
                  <a:pt x="664" y="6389"/>
                </a:lnTo>
                <a:lnTo>
                  <a:pt x="792" y="6628"/>
                </a:lnTo>
                <a:lnTo>
                  <a:pt x="940" y="6868"/>
                </a:lnTo>
                <a:lnTo>
                  <a:pt x="1087" y="7107"/>
                </a:lnTo>
                <a:lnTo>
                  <a:pt x="1253" y="7346"/>
                </a:lnTo>
                <a:lnTo>
                  <a:pt x="1437" y="7586"/>
                </a:lnTo>
                <a:lnTo>
                  <a:pt x="1639" y="7807"/>
                </a:lnTo>
                <a:lnTo>
                  <a:pt x="1842" y="8028"/>
                </a:lnTo>
                <a:lnTo>
                  <a:pt x="2081" y="8249"/>
                </a:lnTo>
                <a:lnTo>
                  <a:pt x="2321" y="8451"/>
                </a:lnTo>
                <a:lnTo>
                  <a:pt x="2597" y="8654"/>
                </a:lnTo>
                <a:lnTo>
                  <a:pt x="2928" y="8875"/>
                </a:lnTo>
                <a:lnTo>
                  <a:pt x="3296" y="9077"/>
                </a:lnTo>
                <a:lnTo>
                  <a:pt x="3683" y="9280"/>
                </a:lnTo>
                <a:lnTo>
                  <a:pt x="4070" y="9445"/>
                </a:lnTo>
                <a:lnTo>
                  <a:pt x="4475" y="9611"/>
                </a:lnTo>
                <a:lnTo>
                  <a:pt x="4898" y="9758"/>
                </a:lnTo>
                <a:lnTo>
                  <a:pt x="5322" y="9869"/>
                </a:lnTo>
                <a:lnTo>
                  <a:pt x="5764" y="9998"/>
                </a:lnTo>
                <a:lnTo>
                  <a:pt x="6187" y="10090"/>
                </a:lnTo>
                <a:lnTo>
                  <a:pt x="6629" y="10182"/>
                </a:lnTo>
                <a:lnTo>
                  <a:pt x="7071" y="10255"/>
                </a:lnTo>
                <a:lnTo>
                  <a:pt x="7513" y="10329"/>
                </a:lnTo>
                <a:lnTo>
                  <a:pt x="8378" y="10421"/>
                </a:lnTo>
                <a:lnTo>
                  <a:pt x="9225" y="10476"/>
                </a:lnTo>
                <a:lnTo>
                  <a:pt x="10035" y="10513"/>
                </a:lnTo>
                <a:lnTo>
                  <a:pt x="10772" y="10532"/>
                </a:lnTo>
                <a:lnTo>
                  <a:pt x="11434" y="10513"/>
                </a:lnTo>
                <a:lnTo>
                  <a:pt x="12024" y="10495"/>
                </a:lnTo>
                <a:lnTo>
                  <a:pt x="12870" y="10458"/>
                </a:lnTo>
                <a:lnTo>
                  <a:pt x="13183" y="10421"/>
                </a:lnTo>
                <a:lnTo>
                  <a:pt x="13091" y="10127"/>
                </a:lnTo>
                <a:lnTo>
                  <a:pt x="12852" y="9316"/>
                </a:lnTo>
                <a:lnTo>
                  <a:pt x="12686" y="8764"/>
                </a:lnTo>
                <a:lnTo>
                  <a:pt x="12465" y="8138"/>
                </a:lnTo>
                <a:lnTo>
                  <a:pt x="12189" y="7438"/>
                </a:lnTo>
                <a:lnTo>
                  <a:pt x="11895" y="6684"/>
                </a:lnTo>
                <a:lnTo>
                  <a:pt x="11545" y="5929"/>
                </a:lnTo>
                <a:lnTo>
                  <a:pt x="11158" y="5137"/>
                </a:lnTo>
                <a:lnTo>
                  <a:pt x="10956" y="4750"/>
                </a:lnTo>
                <a:lnTo>
                  <a:pt x="10735" y="4364"/>
                </a:lnTo>
                <a:lnTo>
                  <a:pt x="10495" y="3977"/>
                </a:lnTo>
                <a:lnTo>
                  <a:pt x="10256" y="3590"/>
                </a:lnTo>
                <a:lnTo>
                  <a:pt x="9998" y="3222"/>
                </a:lnTo>
                <a:lnTo>
                  <a:pt x="9740" y="2872"/>
                </a:lnTo>
                <a:lnTo>
                  <a:pt x="9464" y="2523"/>
                </a:lnTo>
                <a:lnTo>
                  <a:pt x="9170" y="2191"/>
                </a:lnTo>
                <a:lnTo>
                  <a:pt x="8875" y="1878"/>
                </a:lnTo>
                <a:lnTo>
                  <a:pt x="8562" y="1584"/>
                </a:lnTo>
                <a:lnTo>
                  <a:pt x="8249" y="1307"/>
                </a:lnTo>
                <a:lnTo>
                  <a:pt x="7918" y="1068"/>
                </a:lnTo>
                <a:lnTo>
                  <a:pt x="7642" y="884"/>
                </a:lnTo>
                <a:lnTo>
                  <a:pt x="7365" y="718"/>
                </a:lnTo>
                <a:lnTo>
                  <a:pt x="7089" y="589"/>
                </a:lnTo>
                <a:lnTo>
                  <a:pt x="6813" y="460"/>
                </a:lnTo>
                <a:lnTo>
                  <a:pt x="6537" y="350"/>
                </a:lnTo>
                <a:lnTo>
                  <a:pt x="6261" y="258"/>
                </a:lnTo>
                <a:lnTo>
                  <a:pt x="5985" y="184"/>
                </a:lnTo>
                <a:lnTo>
                  <a:pt x="5708" y="111"/>
                </a:lnTo>
                <a:lnTo>
                  <a:pt x="5432" y="74"/>
                </a:lnTo>
                <a:lnTo>
                  <a:pt x="5174" y="37"/>
                </a:lnTo>
                <a:lnTo>
                  <a:pt x="4898" y="19"/>
                </a:lnTo>
                <a:lnTo>
                  <a:pt x="464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13"/>
          <p:cNvSpPr/>
          <p:nvPr/>
        </p:nvSpPr>
        <p:spPr>
          <a:xfrm rot="8585060">
            <a:off x="241104" y="264328"/>
            <a:ext cx="975659" cy="1597185"/>
          </a:xfrm>
          <a:custGeom>
            <a:avLst/>
            <a:gdLst/>
            <a:ahLst/>
            <a:cxnLst/>
            <a:rect l="l" t="t" r="r" b="b"/>
            <a:pathLst>
              <a:path w="5838" h="9557" extrusionOk="0">
                <a:moveTo>
                  <a:pt x="3628" y="0"/>
                </a:moveTo>
                <a:lnTo>
                  <a:pt x="3499" y="37"/>
                </a:lnTo>
                <a:lnTo>
                  <a:pt x="3149" y="129"/>
                </a:lnTo>
                <a:lnTo>
                  <a:pt x="2910" y="203"/>
                </a:lnTo>
                <a:lnTo>
                  <a:pt x="2634" y="313"/>
                </a:lnTo>
                <a:lnTo>
                  <a:pt x="2358" y="442"/>
                </a:lnTo>
                <a:lnTo>
                  <a:pt x="2045" y="608"/>
                </a:lnTo>
                <a:lnTo>
                  <a:pt x="1732" y="792"/>
                </a:lnTo>
                <a:lnTo>
                  <a:pt x="1419" y="1013"/>
                </a:lnTo>
                <a:lnTo>
                  <a:pt x="1124" y="1289"/>
                </a:lnTo>
                <a:lnTo>
                  <a:pt x="977" y="1418"/>
                </a:lnTo>
                <a:lnTo>
                  <a:pt x="848" y="1584"/>
                </a:lnTo>
                <a:lnTo>
                  <a:pt x="719" y="1750"/>
                </a:lnTo>
                <a:lnTo>
                  <a:pt x="590" y="1915"/>
                </a:lnTo>
                <a:lnTo>
                  <a:pt x="480" y="2099"/>
                </a:lnTo>
                <a:lnTo>
                  <a:pt x="369" y="2302"/>
                </a:lnTo>
                <a:lnTo>
                  <a:pt x="277" y="2504"/>
                </a:lnTo>
                <a:lnTo>
                  <a:pt x="203" y="2725"/>
                </a:lnTo>
                <a:lnTo>
                  <a:pt x="130" y="2946"/>
                </a:lnTo>
                <a:lnTo>
                  <a:pt x="75" y="3186"/>
                </a:lnTo>
                <a:lnTo>
                  <a:pt x="38" y="3443"/>
                </a:lnTo>
                <a:lnTo>
                  <a:pt x="19" y="3701"/>
                </a:lnTo>
                <a:lnTo>
                  <a:pt x="1" y="3959"/>
                </a:lnTo>
                <a:lnTo>
                  <a:pt x="1" y="4217"/>
                </a:lnTo>
                <a:lnTo>
                  <a:pt x="19" y="4493"/>
                </a:lnTo>
                <a:lnTo>
                  <a:pt x="56" y="4751"/>
                </a:lnTo>
                <a:lnTo>
                  <a:pt x="130" y="5303"/>
                </a:lnTo>
                <a:lnTo>
                  <a:pt x="259" y="5837"/>
                </a:lnTo>
                <a:lnTo>
                  <a:pt x="406" y="6353"/>
                </a:lnTo>
                <a:lnTo>
                  <a:pt x="572" y="6868"/>
                </a:lnTo>
                <a:lnTo>
                  <a:pt x="756" y="7365"/>
                </a:lnTo>
                <a:lnTo>
                  <a:pt x="940" y="7807"/>
                </a:lnTo>
                <a:lnTo>
                  <a:pt x="1142" y="8231"/>
                </a:lnTo>
                <a:lnTo>
                  <a:pt x="1474" y="8930"/>
                </a:lnTo>
                <a:lnTo>
                  <a:pt x="1732" y="9390"/>
                </a:lnTo>
                <a:lnTo>
                  <a:pt x="1824" y="9556"/>
                </a:lnTo>
                <a:lnTo>
                  <a:pt x="1971" y="9427"/>
                </a:lnTo>
                <a:lnTo>
                  <a:pt x="2376" y="9096"/>
                </a:lnTo>
                <a:lnTo>
                  <a:pt x="2947" y="8580"/>
                </a:lnTo>
                <a:lnTo>
                  <a:pt x="3260" y="8249"/>
                </a:lnTo>
                <a:lnTo>
                  <a:pt x="3610" y="7899"/>
                </a:lnTo>
                <a:lnTo>
                  <a:pt x="3959" y="7512"/>
                </a:lnTo>
                <a:lnTo>
                  <a:pt x="4309" y="7107"/>
                </a:lnTo>
                <a:lnTo>
                  <a:pt x="4641" y="6666"/>
                </a:lnTo>
                <a:lnTo>
                  <a:pt x="4954" y="6205"/>
                </a:lnTo>
                <a:lnTo>
                  <a:pt x="5230" y="5745"/>
                </a:lnTo>
                <a:lnTo>
                  <a:pt x="5359" y="5506"/>
                </a:lnTo>
                <a:lnTo>
                  <a:pt x="5469" y="5266"/>
                </a:lnTo>
                <a:lnTo>
                  <a:pt x="5561" y="5008"/>
                </a:lnTo>
                <a:lnTo>
                  <a:pt x="5653" y="4769"/>
                </a:lnTo>
                <a:lnTo>
                  <a:pt x="5727" y="4530"/>
                </a:lnTo>
                <a:lnTo>
                  <a:pt x="5782" y="4272"/>
                </a:lnTo>
                <a:lnTo>
                  <a:pt x="5819" y="4033"/>
                </a:lnTo>
                <a:lnTo>
                  <a:pt x="5837" y="3793"/>
                </a:lnTo>
                <a:lnTo>
                  <a:pt x="5837" y="3554"/>
                </a:lnTo>
                <a:lnTo>
                  <a:pt x="5837" y="3333"/>
                </a:lnTo>
                <a:lnTo>
                  <a:pt x="5801" y="3112"/>
                </a:lnTo>
                <a:lnTo>
                  <a:pt x="5764" y="2910"/>
                </a:lnTo>
                <a:lnTo>
                  <a:pt x="5727" y="2689"/>
                </a:lnTo>
                <a:lnTo>
                  <a:pt x="5653" y="2486"/>
                </a:lnTo>
                <a:lnTo>
                  <a:pt x="5580" y="2302"/>
                </a:lnTo>
                <a:lnTo>
                  <a:pt x="5506" y="2118"/>
                </a:lnTo>
                <a:lnTo>
                  <a:pt x="5322" y="1768"/>
                </a:lnTo>
                <a:lnTo>
                  <a:pt x="5119" y="1437"/>
                </a:lnTo>
                <a:lnTo>
                  <a:pt x="4898" y="1142"/>
                </a:lnTo>
                <a:lnTo>
                  <a:pt x="4677" y="884"/>
                </a:lnTo>
                <a:lnTo>
                  <a:pt x="4457" y="663"/>
                </a:lnTo>
                <a:lnTo>
                  <a:pt x="4236" y="461"/>
                </a:lnTo>
                <a:lnTo>
                  <a:pt x="4051" y="295"/>
                </a:lnTo>
                <a:lnTo>
                  <a:pt x="3757" y="74"/>
                </a:lnTo>
                <a:lnTo>
                  <a:pt x="3628" y="0"/>
                </a:lnTo>
                <a:close/>
              </a:path>
            </a:pathLst>
          </a:custGeom>
          <a:solidFill>
            <a:srgbClr val="1D5885">
              <a:alpha val="523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>
            <a:off x="0" y="0"/>
            <a:ext cx="9143954" cy="5143389"/>
          </a:xfrm>
          <a:custGeom>
            <a:avLst/>
            <a:gdLst/>
            <a:ahLst/>
            <a:cxnLst/>
            <a:rect l="l" t="t" r="r" b="b"/>
            <a:pathLst>
              <a:path w="94270" h="53026" extrusionOk="0">
                <a:moveTo>
                  <a:pt x="49676" y="4677"/>
                </a:moveTo>
                <a:lnTo>
                  <a:pt x="49731" y="5469"/>
                </a:lnTo>
                <a:lnTo>
                  <a:pt x="49749" y="6408"/>
                </a:lnTo>
                <a:lnTo>
                  <a:pt x="49786" y="7660"/>
                </a:lnTo>
                <a:lnTo>
                  <a:pt x="49786" y="9169"/>
                </a:lnTo>
                <a:lnTo>
                  <a:pt x="49731" y="10900"/>
                </a:lnTo>
                <a:lnTo>
                  <a:pt x="49694" y="11858"/>
                </a:lnTo>
                <a:lnTo>
                  <a:pt x="49639" y="12833"/>
                </a:lnTo>
                <a:lnTo>
                  <a:pt x="49584" y="13846"/>
                </a:lnTo>
                <a:lnTo>
                  <a:pt x="49492" y="14895"/>
                </a:lnTo>
                <a:lnTo>
                  <a:pt x="49381" y="15982"/>
                </a:lnTo>
                <a:lnTo>
                  <a:pt x="49252" y="17086"/>
                </a:lnTo>
                <a:lnTo>
                  <a:pt x="49087" y="18191"/>
                </a:lnTo>
                <a:lnTo>
                  <a:pt x="48921" y="19314"/>
                </a:lnTo>
                <a:lnTo>
                  <a:pt x="48700" y="20456"/>
                </a:lnTo>
                <a:lnTo>
                  <a:pt x="48479" y="21597"/>
                </a:lnTo>
                <a:lnTo>
                  <a:pt x="48203" y="22720"/>
                </a:lnTo>
                <a:lnTo>
                  <a:pt x="47908" y="23844"/>
                </a:lnTo>
                <a:lnTo>
                  <a:pt x="47577" y="24948"/>
                </a:lnTo>
                <a:lnTo>
                  <a:pt x="47209" y="26053"/>
                </a:lnTo>
                <a:lnTo>
                  <a:pt x="47006" y="26587"/>
                </a:lnTo>
                <a:lnTo>
                  <a:pt x="46804" y="27121"/>
                </a:lnTo>
                <a:lnTo>
                  <a:pt x="46583" y="27636"/>
                </a:lnTo>
                <a:lnTo>
                  <a:pt x="46362" y="28152"/>
                </a:lnTo>
                <a:lnTo>
                  <a:pt x="46122" y="28667"/>
                </a:lnTo>
                <a:lnTo>
                  <a:pt x="45883" y="29165"/>
                </a:lnTo>
                <a:lnTo>
                  <a:pt x="45625" y="29643"/>
                </a:lnTo>
                <a:lnTo>
                  <a:pt x="45349" y="30122"/>
                </a:lnTo>
                <a:lnTo>
                  <a:pt x="45073" y="30601"/>
                </a:lnTo>
                <a:lnTo>
                  <a:pt x="44778" y="31061"/>
                </a:lnTo>
                <a:lnTo>
                  <a:pt x="44484" y="31503"/>
                </a:lnTo>
                <a:lnTo>
                  <a:pt x="44171" y="31926"/>
                </a:lnTo>
                <a:lnTo>
                  <a:pt x="43839" y="32350"/>
                </a:lnTo>
                <a:lnTo>
                  <a:pt x="43508" y="32736"/>
                </a:lnTo>
                <a:lnTo>
                  <a:pt x="43158" y="33123"/>
                </a:lnTo>
                <a:lnTo>
                  <a:pt x="42827" y="33491"/>
                </a:lnTo>
                <a:lnTo>
                  <a:pt x="42458" y="33841"/>
                </a:lnTo>
                <a:lnTo>
                  <a:pt x="42109" y="34154"/>
                </a:lnTo>
                <a:lnTo>
                  <a:pt x="41740" y="34467"/>
                </a:lnTo>
                <a:lnTo>
                  <a:pt x="41372" y="34780"/>
                </a:lnTo>
                <a:lnTo>
                  <a:pt x="41004" y="35056"/>
                </a:lnTo>
                <a:lnTo>
                  <a:pt x="40617" y="35314"/>
                </a:lnTo>
                <a:lnTo>
                  <a:pt x="40231" y="35572"/>
                </a:lnTo>
                <a:lnTo>
                  <a:pt x="39844" y="35811"/>
                </a:lnTo>
                <a:lnTo>
                  <a:pt x="39457" y="36032"/>
                </a:lnTo>
                <a:lnTo>
                  <a:pt x="39052" y="36253"/>
                </a:lnTo>
                <a:lnTo>
                  <a:pt x="38666" y="36437"/>
                </a:lnTo>
                <a:lnTo>
                  <a:pt x="38261" y="36621"/>
                </a:lnTo>
                <a:lnTo>
                  <a:pt x="37874" y="36805"/>
                </a:lnTo>
                <a:lnTo>
                  <a:pt x="37469" y="36953"/>
                </a:lnTo>
                <a:lnTo>
                  <a:pt x="36659" y="37247"/>
                </a:lnTo>
                <a:lnTo>
                  <a:pt x="35867" y="37487"/>
                </a:lnTo>
                <a:lnTo>
                  <a:pt x="35057" y="37689"/>
                </a:lnTo>
                <a:lnTo>
                  <a:pt x="34265" y="37836"/>
                </a:lnTo>
                <a:lnTo>
                  <a:pt x="33492" y="37965"/>
                </a:lnTo>
                <a:lnTo>
                  <a:pt x="32719" y="38057"/>
                </a:lnTo>
                <a:lnTo>
                  <a:pt x="31964" y="38131"/>
                </a:lnTo>
                <a:lnTo>
                  <a:pt x="31227" y="38168"/>
                </a:lnTo>
                <a:lnTo>
                  <a:pt x="30528" y="38186"/>
                </a:lnTo>
                <a:lnTo>
                  <a:pt x="29846" y="38168"/>
                </a:lnTo>
                <a:lnTo>
                  <a:pt x="29202" y="38149"/>
                </a:lnTo>
                <a:lnTo>
                  <a:pt x="28576" y="38113"/>
                </a:lnTo>
                <a:lnTo>
                  <a:pt x="27987" y="38057"/>
                </a:lnTo>
                <a:lnTo>
                  <a:pt x="27453" y="37984"/>
                </a:lnTo>
                <a:lnTo>
                  <a:pt x="26956" y="37928"/>
                </a:lnTo>
                <a:lnTo>
                  <a:pt x="26090" y="37781"/>
                </a:lnTo>
                <a:lnTo>
                  <a:pt x="25446" y="37652"/>
                </a:lnTo>
                <a:lnTo>
                  <a:pt x="25041" y="37560"/>
                </a:lnTo>
                <a:lnTo>
                  <a:pt x="24912" y="37523"/>
                </a:lnTo>
                <a:lnTo>
                  <a:pt x="24838" y="37395"/>
                </a:lnTo>
                <a:lnTo>
                  <a:pt x="24636" y="37026"/>
                </a:lnTo>
                <a:lnTo>
                  <a:pt x="24323" y="36456"/>
                </a:lnTo>
                <a:lnTo>
                  <a:pt x="23955" y="35664"/>
                </a:lnTo>
                <a:lnTo>
                  <a:pt x="23752" y="35204"/>
                </a:lnTo>
                <a:lnTo>
                  <a:pt x="23550" y="34706"/>
                </a:lnTo>
                <a:lnTo>
                  <a:pt x="23347" y="34154"/>
                </a:lnTo>
                <a:lnTo>
                  <a:pt x="23126" y="33565"/>
                </a:lnTo>
                <a:lnTo>
                  <a:pt x="22924" y="32957"/>
                </a:lnTo>
                <a:lnTo>
                  <a:pt x="22739" y="32294"/>
                </a:lnTo>
                <a:lnTo>
                  <a:pt x="22555" y="31613"/>
                </a:lnTo>
                <a:lnTo>
                  <a:pt x="22390" y="30895"/>
                </a:lnTo>
                <a:lnTo>
                  <a:pt x="22242" y="30159"/>
                </a:lnTo>
                <a:lnTo>
                  <a:pt x="22113" y="29385"/>
                </a:lnTo>
                <a:lnTo>
                  <a:pt x="22021" y="28612"/>
                </a:lnTo>
                <a:lnTo>
                  <a:pt x="21966" y="27802"/>
                </a:lnTo>
                <a:lnTo>
                  <a:pt x="21929" y="26974"/>
                </a:lnTo>
                <a:lnTo>
                  <a:pt x="21948" y="26145"/>
                </a:lnTo>
                <a:lnTo>
                  <a:pt x="22003" y="25298"/>
                </a:lnTo>
                <a:lnTo>
                  <a:pt x="22040" y="24856"/>
                </a:lnTo>
                <a:lnTo>
                  <a:pt x="22095" y="24433"/>
                </a:lnTo>
                <a:lnTo>
                  <a:pt x="22169" y="23991"/>
                </a:lnTo>
                <a:lnTo>
                  <a:pt x="22242" y="23567"/>
                </a:lnTo>
                <a:lnTo>
                  <a:pt x="22334" y="23125"/>
                </a:lnTo>
                <a:lnTo>
                  <a:pt x="22445" y="22684"/>
                </a:lnTo>
                <a:lnTo>
                  <a:pt x="22574" y="22260"/>
                </a:lnTo>
                <a:lnTo>
                  <a:pt x="22703" y="21818"/>
                </a:lnTo>
                <a:lnTo>
                  <a:pt x="22850" y="21376"/>
                </a:lnTo>
                <a:lnTo>
                  <a:pt x="23034" y="20935"/>
                </a:lnTo>
                <a:lnTo>
                  <a:pt x="23218" y="20493"/>
                </a:lnTo>
                <a:lnTo>
                  <a:pt x="23421" y="20069"/>
                </a:lnTo>
                <a:lnTo>
                  <a:pt x="23623" y="19627"/>
                </a:lnTo>
                <a:lnTo>
                  <a:pt x="23863" y="19185"/>
                </a:lnTo>
                <a:lnTo>
                  <a:pt x="24120" y="18762"/>
                </a:lnTo>
                <a:lnTo>
                  <a:pt x="24397" y="18320"/>
                </a:lnTo>
                <a:lnTo>
                  <a:pt x="24691" y="17897"/>
                </a:lnTo>
                <a:lnTo>
                  <a:pt x="24986" y="17473"/>
                </a:lnTo>
                <a:lnTo>
                  <a:pt x="25317" y="17050"/>
                </a:lnTo>
                <a:lnTo>
                  <a:pt x="25667" y="16645"/>
                </a:lnTo>
                <a:lnTo>
                  <a:pt x="26035" y="16240"/>
                </a:lnTo>
                <a:lnTo>
                  <a:pt x="26403" y="15834"/>
                </a:lnTo>
                <a:lnTo>
                  <a:pt x="26790" y="15448"/>
                </a:lnTo>
                <a:lnTo>
                  <a:pt x="27177" y="15061"/>
                </a:lnTo>
                <a:lnTo>
                  <a:pt x="27600" y="14693"/>
                </a:lnTo>
                <a:lnTo>
                  <a:pt x="28024" y="14325"/>
                </a:lnTo>
                <a:lnTo>
                  <a:pt x="28447" y="13956"/>
                </a:lnTo>
                <a:lnTo>
                  <a:pt x="28889" y="13607"/>
                </a:lnTo>
                <a:lnTo>
                  <a:pt x="29349" y="13257"/>
                </a:lnTo>
                <a:lnTo>
                  <a:pt x="29810" y="12925"/>
                </a:lnTo>
                <a:lnTo>
                  <a:pt x="30767" y="12263"/>
                </a:lnTo>
                <a:lnTo>
                  <a:pt x="31743" y="11637"/>
                </a:lnTo>
                <a:lnTo>
                  <a:pt x="32737" y="11047"/>
                </a:lnTo>
                <a:lnTo>
                  <a:pt x="33750" y="10477"/>
                </a:lnTo>
                <a:lnTo>
                  <a:pt x="34781" y="9943"/>
                </a:lnTo>
                <a:lnTo>
                  <a:pt x="35812" y="9446"/>
                </a:lnTo>
                <a:lnTo>
                  <a:pt x="36843" y="8949"/>
                </a:lnTo>
                <a:lnTo>
                  <a:pt x="37874" y="8507"/>
                </a:lnTo>
                <a:lnTo>
                  <a:pt x="38905" y="8065"/>
                </a:lnTo>
                <a:lnTo>
                  <a:pt x="39899" y="7678"/>
                </a:lnTo>
                <a:lnTo>
                  <a:pt x="40893" y="7291"/>
                </a:lnTo>
                <a:lnTo>
                  <a:pt x="41851" y="6960"/>
                </a:lnTo>
                <a:lnTo>
                  <a:pt x="42771" y="6629"/>
                </a:lnTo>
                <a:lnTo>
                  <a:pt x="43674" y="6334"/>
                </a:lnTo>
                <a:lnTo>
                  <a:pt x="45331" y="5819"/>
                </a:lnTo>
                <a:lnTo>
                  <a:pt x="46785" y="5395"/>
                </a:lnTo>
                <a:lnTo>
                  <a:pt x="47982" y="5082"/>
                </a:lnTo>
                <a:lnTo>
                  <a:pt x="48903" y="4861"/>
                </a:lnTo>
                <a:lnTo>
                  <a:pt x="49676" y="4677"/>
                </a:lnTo>
                <a:close/>
                <a:moveTo>
                  <a:pt x="1" y="0"/>
                </a:moveTo>
                <a:lnTo>
                  <a:pt x="1" y="53026"/>
                </a:lnTo>
                <a:lnTo>
                  <a:pt x="94269" y="53026"/>
                </a:lnTo>
                <a:lnTo>
                  <a:pt x="9426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3"/>
          <p:cNvSpPr/>
          <p:nvPr/>
        </p:nvSpPr>
        <p:spPr>
          <a:xfrm>
            <a:off x="235802" y="2802078"/>
            <a:ext cx="1905613" cy="1255536"/>
          </a:xfrm>
          <a:custGeom>
            <a:avLst/>
            <a:gdLst/>
            <a:ahLst/>
            <a:cxnLst/>
            <a:rect l="l" t="t" r="r" b="b"/>
            <a:pathLst>
              <a:path w="19646" h="12944" extrusionOk="0">
                <a:moveTo>
                  <a:pt x="9261" y="0"/>
                </a:moveTo>
                <a:lnTo>
                  <a:pt x="8654" y="19"/>
                </a:lnTo>
                <a:lnTo>
                  <a:pt x="8065" y="37"/>
                </a:lnTo>
                <a:lnTo>
                  <a:pt x="7457" y="74"/>
                </a:lnTo>
                <a:lnTo>
                  <a:pt x="6868" y="129"/>
                </a:lnTo>
                <a:lnTo>
                  <a:pt x="6297" y="203"/>
                </a:lnTo>
                <a:lnTo>
                  <a:pt x="5174" y="350"/>
                </a:lnTo>
                <a:lnTo>
                  <a:pt x="4106" y="534"/>
                </a:lnTo>
                <a:lnTo>
                  <a:pt x="3130" y="737"/>
                </a:lnTo>
                <a:lnTo>
                  <a:pt x="2247" y="939"/>
                </a:lnTo>
                <a:lnTo>
                  <a:pt x="1492" y="1123"/>
                </a:lnTo>
                <a:lnTo>
                  <a:pt x="866" y="1289"/>
                </a:lnTo>
                <a:lnTo>
                  <a:pt x="405" y="1436"/>
                </a:lnTo>
                <a:lnTo>
                  <a:pt x="0" y="1547"/>
                </a:lnTo>
                <a:lnTo>
                  <a:pt x="203" y="1915"/>
                </a:lnTo>
                <a:lnTo>
                  <a:pt x="424" y="2357"/>
                </a:lnTo>
                <a:lnTo>
                  <a:pt x="737" y="2909"/>
                </a:lnTo>
                <a:lnTo>
                  <a:pt x="1142" y="3591"/>
                </a:lnTo>
                <a:lnTo>
                  <a:pt x="1602" y="4364"/>
                </a:lnTo>
                <a:lnTo>
                  <a:pt x="2155" y="5192"/>
                </a:lnTo>
                <a:lnTo>
                  <a:pt x="2762" y="6095"/>
                </a:lnTo>
                <a:lnTo>
                  <a:pt x="3425" y="6997"/>
                </a:lnTo>
                <a:lnTo>
                  <a:pt x="3793" y="7457"/>
                </a:lnTo>
                <a:lnTo>
                  <a:pt x="4161" y="7917"/>
                </a:lnTo>
                <a:lnTo>
                  <a:pt x="4548" y="8378"/>
                </a:lnTo>
                <a:lnTo>
                  <a:pt x="4953" y="8820"/>
                </a:lnTo>
                <a:lnTo>
                  <a:pt x="5358" y="9261"/>
                </a:lnTo>
                <a:lnTo>
                  <a:pt x="5800" y="9685"/>
                </a:lnTo>
                <a:lnTo>
                  <a:pt x="6223" y="10090"/>
                </a:lnTo>
                <a:lnTo>
                  <a:pt x="6684" y="10495"/>
                </a:lnTo>
                <a:lnTo>
                  <a:pt x="7144" y="10863"/>
                </a:lnTo>
                <a:lnTo>
                  <a:pt x="7604" y="11213"/>
                </a:lnTo>
                <a:lnTo>
                  <a:pt x="8083" y="11544"/>
                </a:lnTo>
                <a:lnTo>
                  <a:pt x="8580" y="11839"/>
                </a:lnTo>
                <a:lnTo>
                  <a:pt x="9077" y="12097"/>
                </a:lnTo>
                <a:lnTo>
                  <a:pt x="9574" y="12336"/>
                </a:lnTo>
                <a:lnTo>
                  <a:pt x="9979" y="12483"/>
                </a:lnTo>
                <a:lnTo>
                  <a:pt x="10385" y="12631"/>
                </a:lnTo>
                <a:lnTo>
                  <a:pt x="10790" y="12723"/>
                </a:lnTo>
                <a:lnTo>
                  <a:pt x="11195" y="12815"/>
                </a:lnTo>
                <a:lnTo>
                  <a:pt x="11581" y="12888"/>
                </a:lnTo>
                <a:lnTo>
                  <a:pt x="11986" y="12925"/>
                </a:lnTo>
                <a:lnTo>
                  <a:pt x="12355" y="12944"/>
                </a:lnTo>
                <a:lnTo>
                  <a:pt x="12741" y="12944"/>
                </a:lnTo>
                <a:lnTo>
                  <a:pt x="13109" y="12925"/>
                </a:lnTo>
                <a:lnTo>
                  <a:pt x="13478" y="12888"/>
                </a:lnTo>
                <a:lnTo>
                  <a:pt x="13846" y="12852"/>
                </a:lnTo>
                <a:lnTo>
                  <a:pt x="14196" y="12778"/>
                </a:lnTo>
                <a:lnTo>
                  <a:pt x="14527" y="12704"/>
                </a:lnTo>
                <a:lnTo>
                  <a:pt x="14877" y="12631"/>
                </a:lnTo>
                <a:lnTo>
                  <a:pt x="15208" y="12520"/>
                </a:lnTo>
                <a:lnTo>
                  <a:pt x="15521" y="12410"/>
                </a:lnTo>
                <a:lnTo>
                  <a:pt x="16129" y="12170"/>
                </a:lnTo>
                <a:lnTo>
                  <a:pt x="16718" y="11913"/>
                </a:lnTo>
                <a:lnTo>
                  <a:pt x="17252" y="11618"/>
                </a:lnTo>
                <a:lnTo>
                  <a:pt x="17731" y="11324"/>
                </a:lnTo>
                <a:lnTo>
                  <a:pt x="18173" y="11029"/>
                </a:lnTo>
                <a:lnTo>
                  <a:pt x="18559" y="10753"/>
                </a:lnTo>
                <a:lnTo>
                  <a:pt x="18891" y="10495"/>
                </a:lnTo>
                <a:lnTo>
                  <a:pt x="19167" y="10274"/>
                </a:lnTo>
                <a:lnTo>
                  <a:pt x="5929" y="4069"/>
                </a:lnTo>
                <a:lnTo>
                  <a:pt x="19646" y="9225"/>
                </a:lnTo>
                <a:lnTo>
                  <a:pt x="19646" y="9225"/>
                </a:lnTo>
                <a:lnTo>
                  <a:pt x="19609" y="8875"/>
                </a:lnTo>
                <a:lnTo>
                  <a:pt x="19572" y="8451"/>
                </a:lnTo>
                <a:lnTo>
                  <a:pt x="19498" y="7991"/>
                </a:lnTo>
                <a:lnTo>
                  <a:pt x="19406" y="7475"/>
                </a:lnTo>
                <a:lnTo>
                  <a:pt x="19277" y="6923"/>
                </a:lnTo>
                <a:lnTo>
                  <a:pt x="19112" y="6334"/>
                </a:lnTo>
                <a:lnTo>
                  <a:pt x="18909" y="5726"/>
                </a:lnTo>
                <a:lnTo>
                  <a:pt x="18651" y="5119"/>
                </a:lnTo>
                <a:lnTo>
                  <a:pt x="18504" y="4806"/>
                </a:lnTo>
                <a:lnTo>
                  <a:pt x="18338" y="4493"/>
                </a:lnTo>
                <a:lnTo>
                  <a:pt x="18173" y="4180"/>
                </a:lnTo>
                <a:lnTo>
                  <a:pt x="17989" y="3885"/>
                </a:lnTo>
                <a:lnTo>
                  <a:pt x="17786" y="3591"/>
                </a:lnTo>
                <a:lnTo>
                  <a:pt x="17565" y="3296"/>
                </a:lnTo>
                <a:lnTo>
                  <a:pt x="17326" y="3001"/>
                </a:lnTo>
                <a:lnTo>
                  <a:pt x="17086" y="2725"/>
                </a:lnTo>
                <a:lnTo>
                  <a:pt x="16810" y="2449"/>
                </a:lnTo>
                <a:lnTo>
                  <a:pt x="16534" y="2173"/>
                </a:lnTo>
                <a:lnTo>
                  <a:pt x="16221" y="1934"/>
                </a:lnTo>
                <a:lnTo>
                  <a:pt x="15890" y="1694"/>
                </a:lnTo>
                <a:lnTo>
                  <a:pt x="15558" y="1455"/>
                </a:lnTo>
                <a:lnTo>
                  <a:pt x="15190" y="1252"/>
                </a:lnTo>
                <a:lnTo>
                  <a:pt x="14803" y="1050"/>
                </a:lnTo>
                <a:lnTo>
                  <a:pt x="14398" y="866"/>
                </a:lnTo>
                <a:lnTo>
                  <a:pt x="13883" y="663"/>
                </a:lnTo>
                <a:lnTo>
                  <a:pt x="13349" y="497"/>
                </a:lnTo>
                <a:lnTo>
                  <a:pt x="12796" y="350"/>
                </a:lnTo>
                <a:lnTo>
                  <a:pt x="12226" y="240"/>
                </a:lnTo>
                <a:lnTo>
                  <a:pt x="11655" y="148"/>
                </a:lnTo>
                <a:lnTo>
                  <a:pt x="11066" y="74"/>
                </a:lnTo>
                <a:lnTo>
                  <a:pt x="10458" y="37"/>
                </a:lnTo>
                <a:lnTo>
                  <a:pt x="986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3"/>
          <p:cNvSpPr/>
          <p:nvPr/>
        </p:nvSpPr>
        <p:spPr>
          <a:xfrm>
            <a:off x="0" y="4136091"/>
            <a:ext cx="1085984" cy="1007319"/>
          </a:xfrm>
          <a:custGeom>
            <a:avLst/>
            <a:gdLst/>
            <a:ahLst/>
            <a:cxnLst/>
            <a:rect l="l" t="t" r="r" b="b"/>
            <a:pathLst>
              <a:path w="11196" h="10385" extrusionOk="0">
                <a:moveTo>
                  <a:pt x="3812" y="1"/>
                </a:moveTo>
                <a:lnTo>
                  <a:pt x="3518" y="19"/>
                </a:lnTo>
                <a:lnTo>
                  <a:pt x="2965" y="93"/>
                </a:lnTo>
                <a:lnTo>
                  <a:pt x="2431" y="203"/>
                </a:lnTo>
                <a:lnTo>
                  <a:pt x="1916" y="351"/>
                </a:lnTo>
                <a:lnTo>
                  <a:pt x="1400" y="535"/>
                </a:lnTo>
                <a:lnTo>
                  <a:pt x="922" y="756"/>
                </a:lnTo>
                <a:lnTo>
                  <a:pt x="443" y="995"/>
                </a:lnTo>
                <a:lnTo>
                  <a:pt x="1" y="1290"/>
                </a:lnTo>
                <a:lnTo>
                  <a:pt x="1" y="10385"/>
                </a:lnTo>
                <a:lnTo>
                  <a:pt x="10404" y="10385"/>
                </a:lnTo>
                <a:lnTo>
                  <a:pt x="10569" y="10017"/>
                </a:lnTo>
                <a:lnTo>
                  <a:pt x="10735" y="9630"/>
                </a:lnTo>
                <a:lnTo>
                  <a:pt x="10882" y="9225"/>
                </a:lnTo>
                <a:lnTo>
                  <a:pt x="10993" y="8820"/>
                </a:lnTo>
                <a:lnTo>
                  <a:pt x="11085" y="8397"/>
                </a:lnTo>
                <a:lnTo>
                  <a:pt x="11140" y="7973"/>
                </a:lnTo>
                <a:lnTo>
                  <a:pt x="11177" y="7550"/>
                </a:lnTo>
                <a:lnTo>
                  <a:pt x="11195" y="7108"/>
                </a:lnTo>
                <a:lnTo>
                  <a:pt x="11177" y="6740"/>
                </a:lnTo>
                <a:lnTo>
                  <a:pt x="11158" y="6390"/>
                </a:lnTo>
                <a:lnTo>
                  <a:pt x="11122" y="6021"/>
                </a:lnTo>
                <a:lnTo>
                  <a:pt x="11048" y="5672"/>
                </a:lnTo>
                <a:lnTo>
                  <a:pt x="10974" y="5340"/>
                </a:lnTo>
                <a:lnTo>
                  <a:pt x="10882" y="4990"/>
                </a:lnTo>
                <a:lnTo>
                  <a:pt x="10772" y="4659"/>
                </a:lnTo>
                <a:lnTo>
                  <a:pt x="10643" y="4346"/>
                </a:lnTo>
                <a:lnTo>
                  <a:pt x="10496" y="4033"/>
                </a:lnTo>
                <a:lnTo>
                  <a:pt x="10330" y="3720"/>
                </a:lnTo>
                <a:lnTo>
                  <a:pt x="10164" y="3425"/>
                </a:lnTo>
                <a:lnTo>
                  <a:pt x="9980" y="3131"/>
                </a:lnTo>
                <a:lnTo>
                  <a:pt x="9778" y="2855"/>
                </a:lnTo>
                <a:lnTo>
                  <a:pt x="9575" y="2578"/>
                </a:lnTo>
                <a:lnTo>
                  <a:pt x="9354" y="2321"/>
                </a:lnTo>
                <a:lnTo>
                  <a:pt x="9115" y="2081"/>
                </a:lnTo>
                <a:lnTo>
                  <a:pt x="8875" y="1842"/>
                </a:lnTo>
                <a:lnTo>
                  <a:pt x="8618" y="1621"/>
                </a:lnTo>
                <a:lnTo>
                  <a:pt x="8341" y="1419"/>
                </a:lnTo>
                <a:lnTo>
                  <a:pt x="8065" y="1216"/>
                </a:lnTo>
                <a:lnTo>
                  <a:pt x="7771" y="1032"/>
                </a:lnTo>
                <a:lnTo>
                  <a:pt x="7476" y="866"/>
                </a:lnTo>
                <a:lnTo>
                  <a:pt x="7163" y="700"/>
                </a:lnTo>
                <a:lnTo>
                  <a:pt x="6850" y="553"/>
                </a:lnTo>
                <a:lnTo>
                  <a:pt x="6537" y="424"/>
                </a:lnTo>
                <a:lnTo>
                  <a:pt x="6206" y="314"/>
                </a:lnTo>
                <a:lnTo>
                  <a:pt x="5856" y="222"/>
                </a:lnTo>
                <a:lnTo>
                  <a:pt x="5525" y="148"/>
                </a:lnTo>
                <a:lnTo>
                  <a:pt x="5175" y="74"/>
                </a:lnTo>
                <a:lnTo>
                  <a:pt x="4806" y="38"/>
                </a:lnTo>
                <a:lnTo>
                  <a:pt x="4457" y="19"/>
                </a:lnTo>
                <a:lnTo>
                  <a:pt x="4088" y="1"/>
                </a:lnTo>
                <a:close/>
              </a:path>
            </a:pathLst>
          </a:custGeom>
          <a:solidFill>
            <a:srgbClr val="1D5885">
              <a:alpha val="138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51B148"/>
              </a:solidFill>
            </a:endParaRPr>
          </a:p>
        </p:txBody>
      </p:sp>
      <p:sp>
        <p:nvSpPr>
          <p:cNvPr id="19" name="Google Shape;19;p3"/>
          <p:cNvSpPr/>
          <p:nvPr/>
        </p:nvSpPr>
        <p:spPr>
          <a:xfrm>
            <a:off x="0" y="0"/>
            <a:ext cx="1936070" cy="2500305"/>
          </a:xfrm>
          <a:custGeom>
            <a:avLst/>
            <a:gdLst/>
            <a:ahLst/>
            <a:cxnLst/>
            <a:rect l="l" t="t" r="r" b="b"/>
            <a:pathLst>
              <a:path w="19960" h="25777" extrusionOk="0">
                <a:moveTo>
                  <a:pt x="1" y="0"/>
                </a:moveTo>
                <a:lnTo>
                  <a:pt x="1" y="24727"/>
                </a:lnTo>
                <a:lnTo>
                  <a:pt x="627" y="24967"/>
                </a:lnTo>
                <a:lnTo>
                  <a:pt x="1290" y="25188"/>
                </a:lnTo>
                <a:lnTo>
                  <a:pt x="1953" y="25353"/>
                </a:lnTo>
                <a:lnTo>
                  <a:pt x="2615" y="25501"/>
                </a:lnTo>
                <a:lnTo>
                  <a:pt x="3297" y="25629"/>
                </a:lnTo>
                <a:lnTo>
                  <a:pt x="3996" y="25703"/>
                </a:lnTo>
                <a:lnTo>
                  <a:pt x="4696" y="25758"/>
                </a:lnTo>
                <a:lnTo>
                  <a:pt x="5414" y="25777"/>
                </a:lnTo>
                <a:lnTo>
                  <a:pt x="6169" y="25758"/>
                </a:lnTo>
                <a:lnTo>
                  <a:pt x="6905" y="25703"/>
                </a:lnTo>
                <a:lnTo>
                  <a:pt x="7623" y="25611"/>
                </a:lnTo>
                <a:lnTo>
                  <a:pt x="8341" y="25482"/>
                </a:lnTo>
                <a:lnTo>
                  <a:pt x="9041" y="25316"/>
                </a:lnTo>
                <a:lnTo>
                  <a:pt x="9741" y="25114"/>
                </a:lnTo>
                <a:lnTo>
                  <a:pt x="10422" y="24893"/>
                </a:lnTo>
                <a:lnTo>
                  <a:pt x="11085" y="24635"/>
                </a:lnTo>
                <a:lnTo>
                  <a:pt x="11711" y="24341"/>
                </a:lnTo>
                <a:lnTo>
                  <a:pt x="12355" y="24028"/>
                </a:lnTo>
                <a:lnTo>
                  <a:pt x="12963" y="23678"/>
                </a:lnTo>
                <a:lnTo>
                  <a:pt x="13552" y="23291"/>
                </a:lnTo>
                <a:lnTo>
                  <a:pt x="14123" y="22886"/>
                </a:lnTo>
                <a:lnTo>
                  <a:pt x="14675" y="22463"/>
                </a:lnTo>
                <a:lnTo>
                  <a:pt x="15191" y="22002"/>
                </a:lnTo>
                <a:lnTo>
                  <a:pt x="15706" y="21524"/>
                </a:lnTo>
                <a:lnTo>
                  <a:pt x="16185" y="21008"/>
                </a:lnTo>
                <a:lnTo>
                  <a:pt x="16645" y="20493"/>
                </a:lnTo>
                <a:lnTo>
                  <a:pt x="17069" y="19940"/>
                </a:lnTo>
                <a:lnTo>
                  <a:pt x="17474" y="19370"/>
                </a:lnTo>
                <a:lnTo>
                  <a:pt x="17860" y="18780"/>
                </a:lnTo>
                <a:lnTo>
                  <a:pt x="18210" y="18173"/>
                </a:lnTo>
                <a:lnTo>
                  <a:pt x="18523" y="17528"/>
                </a:lnTo>
                <a:lnTo>
                  <a:pt x="18818" y="16902"/>
                </a:lnTo>
                <a:lnTo>
                  <a:pt x="19076" y="16240"/>
                </a:lnTo>
                <a:lnTo>
                  <a:pt x="19296" y="15558"/>
                </a:lnTo>
                <a:lnTo>
                  <a:pt x="19499" y="14859"/>
                </a:lnTo>
                <a:lnTo>
                  <a:pt x="19665" y="14159"/>
                </a:lnTo>
                <a:lnTo>
                  <a:pt x="19794" y="13441"/>
                </a:lnTo>
                <a:lnTo>
                  <a:pt x="19886" y="12723"/>
                </a:lnTo>
                <a:lnTo>
                  <a:pt x="19941" y="11986"/>
                </a:lnTo>
                <a:lnTo>
                  <a:pt x="19959" y="11232"/>
                </a:lnTo>
                <a:lnTo>
                  <a:pt x="19959" y="10808"/>
                </a:lnTo>
                <a:lnTo>
                  <a:pt x="19941" y="10385"/>
                </a:lnTo>
                <a:lnTo>
                  <a:pt x="19904" y="9980"/>
                </a:lnTo>
                <a:lnTo>
                  <a:pt x="19867" y="9556"/>
                </a:lnTo>
                <a:lnTo>
                  <a:pt x="19812" y="9151"/>
                </a:lnTo>
                <a:lnTo>
                  <a:pt x="19738" y="8746"/>
                </a:lnTo>
                <a:lnTo>
                  <a:pt x="19665" y="8341"/>
                </a:lnTo>
                <a:lnTo>
                  <a:pt x="19591" y="7936"/>
                </a:lnTo>
                <a:lnTo>
                  <a:pt x="19481" y="7549"/>
                </a:lnTo>
                <a:lnTo>
                  <a:pt x="19389" y="7163"/>
                </a:lnTo>
                <a:lnTo>
                  <a:pt x="19260" y="6776"/>
                </a:lnTo>
                <a:lnTo>
                  <a:pt x="19131" y="6389"/>
                </a:lnTo>
                <a:lnTo>
                  <a:pt x="19002" y="6021"/>
                </a:lnTo>
                <a:lnTo>
                  <a:pt x="18855" y="5653"/>
                </a:lnTo>
                <a:lnTo>
                  <a:pt x="18523" y="4916"/>
                </a:lnTo>
                <a:lnTo>
                  <a:pt x="18155" y="4217"/>
                </a:lnTo>
                <a:lnTo>
                  <a:pt x="17750" y="3536"/>
                </a:lnTo>
                <a:lnTo>
                  <a:pt x="17326" y="2873"/>
                </a:lnTo>
                <a:lnTo>
                  <a:pt x="16848" y="2247"/>
                </a:lnTo>
                <a:lnTo>
                  <a:pt x="16351" y="1639"/>
                </a:lnTo>
                <a:lnTo>
                  <a:pt x="15817" y="1068"/>
                </a:lnTo>
                <a:lnTo>
                  <a:pt x="15246" y="516"/>
                </a:lnTo>
                <a:lnTo>
                  <a:pt x="14657" y="0"/>
                </a:lnTo>
                <a:close/>
              </a:path>
            </a:pathLst>
          </a:custGeom>
          <a:solidFill>
            <a:srgbClr val="1D5885">
              <a:alpha val="138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51B148"/>
              </a:solidFill>
            </a:endParaRPr>
          </a:p>
        </p:txBody>
      </p:sp>
      <p:sp>
        <p:nvSpPr>
          <p:cNvPr id="20" name="Google Shape;20;p3"/>
          <p:cNvSpPr/>
          <p:nvPr/>
        </p:nvSpPr>
        <p:spPr>
          <a:xfrm>
            <a:off x="2221739" y="0"/>
            <a:ext cx="971624" cy="843005"/>
          </a:xfrm>
          <a:custGeom>
            <a:avLst/>
            <a:gdLst/>
            <a:ahLst/>
            <a:cxnLst/>
            <a:rect l="l" t="t" r="r" b="b"/>
            <a:pathLst>
              <a:path w="10017" h="8691" extrusionOk="0">
                <a:moveTo>
                  <a:pt x="1620" y="0"/>
                </a:moveTo>
                <a:lnTo>
                  <a:pt x="1436" y="185"/>
                </a:lnTo>
                <a:lnTo>
                  <a:pt x="1252" y="369"/>
                </a:lnTo>
                <a:lnTo>
                  <a:pt x="1105" y="553"/>
                </a:lnTo>
                <a:lnTo>
                  <a:pt x="939" y="755"/>
                </a:lnTo>
                <a:lnTo>
                  <a:pt x="792" y="958"/>
                </a:lnTo>
                <a:lnTo>
                  <a:pt x="663" y="1179"/>
                </a:lnTo>
                <a:lnTo>
                  <a:pt x="553" y="1400"/>
                </a:lnTo>
                <a:lnTo>
                  <a:pt x="442" y="1639"/>
                </a:lnTo>
                <a:lnTo>
                  <a:pt x="332" y="1878"/>
                </a:lnTo>
                <a:lnTo>
                  <a:pt x="258" y="2118"/>
                </a:lnTo>
                <a:lnTo>
                  <a:pt x="166" y="2376"/>
                </a:lnTo>
                <a:lnTo>
                  <a:pt x="111" y="2615"/>
                </a:lnTo>
                <a:lnTo>
                  <a:pt x="55" y="2873"/>
                </a:lnTo>
                <a:lnTo>
                  <a:pt x="37" y="3149"/>
                </a:lnTo>
                <a:lnTo>
                  <a:pt x="0" y="3407"/>
                </a:lnTo>
                <a:lnTo>
                  <a:pt x="0" y="3683"/>
                </a:lnTo>
                <a:lnTo>
                  <a:pt x="0" y="3941"/>
                </a:lnTo>
                <a:lnTo>
                  <a:pt x="19" y="4198"/>
                </a:lnTo>
                <a:lnTo>
                  <a:pt x="55" y="4438"/>
                </a:lnTo>
                <a:lnTo>
                  <a:pt x="111" y="4695"/>
                </a:lnTo>
                <a:lnTo>
                  <a:pt x="166" y="4935"/>
                </a:lnTo>
                <a:lnTo>
                  <a:pt x="221" y="5174"/>
                </a:lnTo>
                <a:lnTo>
                  <a:pt x="313" y="5413"/>
                </a:lnTo>
                <a:lnTo>
                  <a:pt x="387" y="5634"/>
                </a:lnTo>
                <a:lnTo>
                  <a:pt x="497" y="5855"/>
                </a:lnTo>
                <a:lnTo>
                  <a:pt x="608" y="6076"/>
                </a:lnTo>
                <a:lnTo>
                  <a:pt x="718" y="6279"/>
                </a:lnTo>
                <a:lnTo>
                  <a:pt x="847" y="6481"/>
                </a:lnTo>
                <a:lnTo>
                  <a:pt x="994" y="6684"/>
                </a:lnTo>
                <a:lnTo>
                  <a:pt x="1142" y="6868"/>
                </a:lnTo>
                <a:lnTo>
                  <a:pt x="1307" y="7052"/>
                </a:lnTo>
                <a:lnTo>
                  <a:pt x="1473" y="7218"/>
                </a:lnTo>
                <a:lnTo>
                  <a:pt x="1639" y="7384"/>
                </a:lnTo>
                <a:lnTo>
                  <a:pt x="1823" y="7549"/>
                </a:lnTo>
                <a:lnTo>
                  <a:pt x="2007" y="7697"/>
                </a:lnTo>
                <a:lnTo>
                  <a:pt x="2210" y="7844"/>
                </a:lnTo>
                <a:lnTo>
                  <a:pt x="2412" y="7973"/>
                </a:lnTo>
                <a:lnTo>
                  <a:pt x="2615" y="8083"/>
                </a:lnTo>
                <a:lnTo>
                  <a:pt x="2836" y="8194"/>
                </a:lnTo>
                <a:lnTo>
                  <a:pt x="3057" y="8304"/>
                </a:lnTo>
                <a:lnTo>
                  <a:pt x="3277" y="8378"/>
                </a:lnTo>
                <a:lnTo>
                  <a:pt x="3517" y="8470"/>
                </a:lnTo>
                <a:lnTo>
                  <a:pt x="3756" y="8525"/>
                </a:lnTo>
                <a:lnTo>
                  <a:pt x="3996" y="8580"/>
                </a:lnTo>
                <a:lnTo>
                  <a:pt x="4253" y="8636"/>
                </a:lnTo>
                <a:lnTo>
                  <a:pt x="4493" y="8672"/>
                </a:lnTo>
                <a:lnTo>
                  <a:pt x="4750" y="8691"/>
                </a:lnTo>
                <a:lnTo>
                  <a:pt x="5266" y="8691"/>
                </a:lnTo>
                <a:lnTo>
                  <a:pt x="5524" y="8672"/>
                </a:lnTo>
                <a:lnTo>
                  <a:pt x="5763" y="8636"/>
                </a:lnTo>
                <a:lnTo>
                  <a:pt x="6021" y="8580"/>
                </a:lnTo>
                <a:lnTo>
                  <a:pt x="6260" y="8525"/>
                </a:lnTo>
                <a:lnTo>
                  <a:pt x="6500" y="8470"/>
                </a:lnTo>
                <a:lnTo>
                  <a:pt x="6739" y="8378"/>
                </a:lnTo>
                <a:lnTo>
                  <a:pt x="6960" y="8304"/>
                </a:lnTo>
                <a:lnTo>
                  <a:pt x="7181" y="8194"/>
                </a:lnTo>
                <a:lnTo>
                  <a:pt x="7402" y="8083"/>
                </a:lnTo>
                <a:lnTo>
                  <a:pt x="7604" y="7973"/>
                </a:lnTo>
                <a:lnTo>
                  <a:pt x="7807" y="7844"/>
                </a:lnTo>
                <a:lnTo>
                  <a:pt x="8009" y="7697"/>
                </a:lnTo>
                <a:lnTo>
                  <a:pt x="8193" y="7549"/>
                </a:lnTo>
                <a:lnTo>
                  <a:pt x="8378" y="7384"/>
                </a:lnTo>
                <a:lnTo>
                  <a:pt x="8543" y="7218"/>
                </a:lnTo>
                <a:lnTo>
                  <a:pt x="8709" y="7052"/>
                </a:lnTo>
                <a:lnTo>
                  <a:pt x="8875" y="6868"/>
                </a:lnTo>
                <a:lnTo>
                  <a:pt x="9022" y="6684"/>
                </a:lnTo>
                <a:lnTo>
                  <a:pt x="9169" y="6481"/>
                </a:lnTo>
                <a:lnTo>
                  <a:pt x="9298" y="6279"/>
                </a:lnTo>
                <a:lnTo>
                  <a:pt x="9409" y="6076"/>
                </a:lnTo>
                <a:lnTo>
                  <a:pt x="9519" y="5855"/>
                </a:lnTo>
                <a:lnTo>
                  <a:pt x="9630" y="5634"/>
                </a:lnTo>
                <a:lnTo>
                  <a:pt x="9703" y="5413"/>
                </a:lnTo>
                <a:lnTo>
                  <a:pt x="9795" y="5174"/>
                </a:lnTo>
                <a:lnTo>
                  <a:pt x="9850" y="4935"/>
                </a:lnTo>
                <a:lnTo>
                  <a:pt x="9906" y="4695"/>
                </a:lnTo>
                <a:lnTo>
                  <a:pt x="9961" y="4438"/>
                </a:lnTo>
                <a:lnTo>
                  <a:pt x="9998" y="4198"/>
                </a:lnTo>
                <a:lnTo>
                  <a:pt x="10016" y="3941"/>
                </a:lnTo>
                <a:lnTo>
                  <a:pt x="10016" y="3683"/>
                </a:lnTo>
                <a:lnTo>
                  <a:pt x="10016" y="3407"/>
                </a:lnTo>
                <a:lnTo>
                  <a:pt x="9979" y="3149"/>
                </a:lnTo>
                <a:lnTo>
                  <a:pt x="9961" y="2873"/>
                </a:lnTo>
                <a:lnTo>
                  <a:pt x="9906" y="2615"/>
                </a:lnTo>
                <a:lnTo>
                  <a:pt x="9850" y="2376"/>
                </a:lnTo>
                <a:lnTo>
                  <a:pt x="9758" y="2118"/>
                </a:lnTo>
                <a:lnTo>
                  <a:pt x="9685" y="1878"/>
                </a:lnTo>
                <a:lnTo>
                  <a:pt x="9574" y="1639"/>
                </a:lnTo>
                <a:lnTo>
                  <a:pt x="9464" y="1400"/>
                </a:lnTo>
                <a:lnTo>
                  <a:pt x="9353" y="1179"/>
                </a:lnTo>
                <a:lnTo>
                  <a:pt x="9224" y="958"/>
                </a:lnTo>
                <a:lnTo>
                  <a:pt x="9077" y="755"/>
                </a:lnTo>
                <a:lnTo>
                  <a:pt x="8911" y="553"/>
                </a:lnTo>
                <a:lnTo>
                  <a:pt x="8764" y="369"/>
                </a:lnTo>
                <a:lnTo>
                  <a:pt x="8580" y="185"/>
                </a:lnTo>
                <a:lnTo>
                  <a:pt x="8396" y="0"/>
                </a:lnTo>
                <a:close/>
              </a:path>
            </a:pathLst>
          </a:custGeom>
          <a:solidFill>
            <a:srgbClr val="1D5885">
              <a:alpha val="138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51B148"/>
              </a:solidFill>
            </a:endParaRPr>
          </a:p>
        </p:txBody>
      </p:sp>
      <p:sp>
        <p:nvSpPr>
          <p:cNvPr id="21" name="Google Shape;21;p3"/>
          <p:cNvSpPr/>
          <p:nvPr/>
        </p:nvSpPr>
        <p:spPr>
          <a:xfrm>
            <a:off x="1680587" y="3914645"/>
            <a:ext cx="1491337" cy="1228764"/>
          </a:xfrm>
          <a:custGeom>
            <a:avLst/>
            <a:gdLst/>
            <a:ahLst/>
            <a:cxnLst/>
            <a:rect l="l" t="t" r="r" b="b"/>
            <a:pathLst>
              <a:path w="15375" h="12668" extrusionOk="0">
                <a:moveTo>
                  <a:pt x="6500" y="1"/>
                </a:moveTo>
                <a:lnTo>
                  <a:pt x="6187" y="167"/>
                </a:lnTo>
                <a:lnTo>
                  <a:pt x="5837" y="406"/>
                </a:lnTo>
                <a:lnTo>
                  <a:pt x="5377" y="719"/>
                </a:lnTo>
                <a:lnTo>
                  <a:pt x="4843" y="1105"/>
                </a:lnTo>
                <a:lnTo>
                  <a:pt x="4254" y="1603"/>
                </a:lnTo>
                <a:lnTo>
                  <a:pt x="3941" y="1879"/>
                </a:lnTo>
                <a:lnTo>
                  <a:pt x="3609" y="2173"/>
                </a:lnTo>
                <a:lnTo>
                  <a:pt x="3296" y="2486"/>
                </a:lnTo>
                <a:lnTo>
                  <a:pt x="2965" y="2818"/>
                </a:lnTo>
                <a:lnTo>
                  <a:pt x="2652" y="3186"/>
                </a:lnTo>
                <a:lnTo>
                  <a:pt x="2339" y="3573"/>
                </a:lnTo>
                <a:lnTo>
                  <a:pt x="2026" y="3978"/>
                </a:lnTo>
                <a:lnTo>
                  <a:pt x="1731" y="4401"/>
                </a:lnTo>
                <a:lnTo>
                  <a:pt x="1455" y="4843"/>
                </a:lnTo>
                <a:lnTo>
                  <a:pt x="1179" y="5303"/>
                </a:lnTo>
                <a:lnTo>
                  <a:pt x="939" y="5782"/>
                </a:lnTo>
                <a:lnTo>
                  <a:pt x="718" y="6298"/>
                </a:lnTo>
                <a:lnTo>
                  <a:pt x="516" y="6813"/>
                </a:lnTo>
                <a:lnTo>
                  <a:pt x="350" y="7365"/>
                </a:lnTo>
                <a:lnTo>
                  <a:pt x="203" y="7936"/>
                </a:lnTo>
                <a:lnTo>
                  <a:pt x="92" y="8525"/>
                </a:lnTo>
                <a:lnTo>
                  <a:pt x="19" y="9133"/>
                </a:lnTo>
                <a:lnTo>
                  <a:pt x="0" y="9759"/>
                </a:lnTo>
                <a:lnTo>
                  <a:pt x="0" y="10403"/>
                </a:lnTo>
                <a:lnTo>
                  <a:pt x="19" y="10735"/>
                </a:lnTo>
                <a:lnTo>
                  <a:pt x="56" y="11066"/>
                </a:lnTo>
                <a:lnTo>
                  <a:pt x="111" y="11471"/>
                </a:lnTo>
                <a:lnTo>
                  <a:pt x="185" y="11858"/>
                </a:lnTo>
                <a:lnTo>
                  <a:pt x="258" y="12263"/>
                </a:lnTo>
                <a:lnTo>
                  <a:pt x="369" y="12668"/>
                </a:lnTo>
                <a:lnTo>
                  <a:pt x="15209" y="12668"/>
                </a:lnTo>
                <a:lnTo>
                  <a:pt x="15264" y="12245"/>
                </a:lnTo>
                <a:lnTo>
                  <a:pt x="15319" y="11821"/>
                </a:lnTo>
                <a:lnTo>
                  <a:pt x="15337" y="11398"/>
                </a:lnTo>
                <a:lnTo>
                  <a:pt x="15356" y="10974"/>
                </a:lnTo>
                <a:lnTo>
                  <a:pt x="15374" y="10551"/>
                </a:lnTo>
                <a:lnTo>
                  <a:pt x="15356" y="10127"/>
                </a:lnTo>
                <a:lnTo>
                  <a:pt x="15337" y="9722"/>
                </a:lnTo>
                <a:lnTo>
                  <a:pt x="15301" y="9317"/>
                </a:lnTo>
                <a:lnTo>
                  <a:pt x="15245" y="8986"/>
                </a:lnTo>
                <a:lnTo>
                  <a:pt x="15209" y="8654"/>
                </a:lnTo>
                <a:lnTo>
                  <a:pt x="15061" y="8028"/>
                </a:lnTo>
                <a:lnTo>
                  <a:pt x="14896" y="7421"/>
                </a:lnTo>
                <a:lnTo>
                  <a:pt x="14675" y="6850"/>
                </a:lnTo>
                <a:lnTo>
                  <a:pt x="14435" y="6298"/>
                </a:lnTo>
                <a:lnTo>
                  <a:pt x="14177" y="5782"/>
                </a:lnTo>
                <a:lnTo>
                  <a:pt x="13883" y="5285"/>
                </a:lnTo>
                <a:lnTo>
                  <a:pt x="13570" y="4825"/>
                </a:lnTo>
                <a:lnTo>
                  <a:pt x="13238" y="4383"/>
                </a:lnTo>
                <a:lnTo>
                  <a:pt x="12889" y="3959"/>
                </a:lnTo>
                <a:lnTo>
                  <a:pt x="12520" y="3573"/>
                </a:lnTo>
                <a:lnTo>
                  <a:pt x="12152" y="3204"/>
                </a:lnTo>
                <a:lnTo>
                  <a:pt x="11766" y="2855"/>
                </a:lnTo>
                <a:lnTo>
                  <a:pt x="11379" y="2523"/>
                </a:lnTo>
                <a:lnTo>
                  <a:pt x="10992" y="2229"/>
                </a:lnTo>
                <a:lnTo>
                  <a:pt x="10587" y="1952"/>
                </a:lnTo>
                <a:lnTo>
                  <a:pt x="10201" y="1695"/>
                </a:lnTo>
                <a:lnTo>
                  <a:pt x="9814" y="1455"/>
                </a:lnTo>
                <a:lnTo>
                  <a:pt x="9427" y="1234"/>
                </a:lnTo>
                <a:lnTo>
                  <a:pt x="9059" y="1050"/>
                </a:lnTo>
                <a:lnTo>
                  <a:pt x="8378" y="700"/>
                </a:lnTo>
                <a:lnTo>
                  <a:pt x="7770" y="443"/>
                </a:lnTo>
                <a:lnTo>
                  <a:pt x="7236" y="240"/>
                </a:lnTo>
                <a:lnTo>
                  <a:pt x="6850" y="93"/>
                </a:lnTo>
                <a:lnTo>
                  <a:pt x="6500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ctrTitle"/>
          </p:nvPr>
        </p:nvSpPr>
        <p:spPr>
          <a:xfrm>
            <a:off x="5349175" y="1964350"/>
            <a:ext cx="31089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1"/>
          </p:nvPr>
        </p:nvSpPr>
        <p:spPr>
          <a:xfrm>
            <a:off x="5349175" y="3221054"/>
            <a:ext cx="31089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/>
          <p:nvPr/>
        </p:nvSpPr>
        <p:spPr>
          <a:xfrm>
            <a:off x="0" y="0"/>
            <a:ext cx="9144093" cy="5143522"/>
          </a:xfrm>
          <a:custGeom>
            <a:avLst/>
            <a:gdLst/>
            <a:ahLst/>
            <a:cxnLst/>
            <a:rect l="l" t="t" r="r" b="b"/>
            <a:pathLst>
              <a:path w="94269" h="53026" extrusionOk="0">
                <a:moveTo>
                  <a:pt x="13957" y="6721"/>
                </a:moveTo>
                <a:lnTo>
                  <a:pt x="14436" y="6960"/>
                </a:lnTo>
                <a:lnTo>
                  <a:pt x="14988" y="7255"/>
                </a:lnTo>
                <a:lnTo>
                  <a:pt x="15706" y="7660"/>
                </a:lnTo>
                <a:lnTo>
                  <a:pt x="16590" y="8157"/>
                </a:lnTo>
                <a:lnTo>
                  <a:pt x="17584" y="8746"/>
                </a:lnTo>
                <a:lnTo>
                  <a:pt x="18652" y="9446"/>
                </a:lnTo>
                <a:lnTo>
                  <a:pt x="19794" y="10219"/>
                </a:lnTo>
                <a:lnTo>
                  <a:pt x="20383" y="10642"/>
                </a:lnTo>
                <a:lnTo>
                  <a:pt x="20972" y="11084"/>
                </a:lnTo>
                <a:lnTo>
                  <a:pt x="21580" y="11526"/>
                </a:lnTo>
                <a:lnTo>
                  <a:pt x="22169" y="12005"/>
                </a:lnTo>
                <a:lnTo>
                  <a:pt x="22758" y="12502"/>
                </a:lnTo>
                <a:lnTo>
                  <a:pt x="23329" y="13018"/>
                </a:lnTo>
                <a:lnTo>
                  <a:pt x="23899" y="13533"/>
                </a:lnTo>
                <a:lnTo>
                  <a:pt x="24452" y="14085"/>
                </a:lnTo>
                <a:lnTo>
                  <a:pt x="24986" y="14638"/>
                </a:lnTo>
                <a:lnTo>
                  <a:pt x="25483" y="15208"/>
                </a:lnTo>
                <a:lnTo>
                  <a:pt x="25962" y="15798"/>
                </a:lnTo>
                <a:lnTo>
                  <a:pt x="26422" y="16405"/>
                </a:lnTo>
                <a:lnTo>
                  <a:pt x="26845" y="17013"/>
                </a:lnTo>
                <a:lnTo>
                  <a:pt x="27232" y="17639"/>
                </a:lnTo>
                <a:lnTo>
                  <a:pt x="27582" y="18283"/>
                </a:lnTo>
                <a:lnTo>
                  <a:pt x="27729" y="18596"/>
                </a:lnTo>
                <a:lnTo>
                  <a:pt x="27876" y="18928"/>
                </a:lnTo>
                <a:lnTo>
                  <a:pt x="28005" y="19241"/>
                </a:lnTo>
                <a:lnTo>
                  <a:pt x="28134" y="19572"/>
                </a:lnTo>
                <a:lnTo>
                  <a:pt x="28245" y="19885"/>
                </a:lnTo>
                <a:lnTo>
                  <a:pt x="28337" y="20216"/>
                </a:lnTo>
                <a:lnTo>
                  <a:pt x="28484" y="20842"/>
                </a:lnTo>
                <a:lnTo>
                  <a:pt x="28594" y="21468"/>
                </a:lnTo>
                <a:lnTo>
                  <a:pt x="28668" y="22094"/>
                </a:lnTo>
                <a:lnTo>
                  <a:pt x="28686" y="22702"/>
                </a:lnTo>
                <a:lnTo>
                  <a:pt x="28686" y="23291"/>
                </a:lnTo>
                <a:lnTo>
                  <a:pt x="28650" y="23880"/>
                </a:lnTo>
                <a:lnTo>
                  <a:pt x="28576" y="24451"/>
                </a:lnTo>
                <a:lnTo>
                  <a:pt x="28465" y="25003"/>
                </a:lnTo>
                <a:lnTo>
                  <a:pt x="28337" y="25556"/>
                </a:lnTo>
                <a:lnTo>
                  <a:pt x="28189" y="26090"/>
                </a:lnTo>
                <a:lnTo>
                  <a:pt x="28024" y="26587"/>
                </a:lnTo>
                <a:lnTo>
                  <a:pt x="27839" y="27084"/>
                </a:lnTo>
                <a:lnTo>
                  <a:pt x="27637" y="27563"/>
                </a:lnTo>
                <a:lnTo>
                  <a:pt x="27434" y="28023"/>
                </a:lnTo>
                <a:lnTo>
                  <a:pt x="27213" y="28446"/>
                </a:lnTo>
                <a:lnTo>
                  <a:pt x="26974" y="28870"/>
                </a:lnTo>
                <a:lnTo>
                  <a:pt x="26753" y="29257"/>
                </a:lnTo>
                <a:lnTo>
                  <a:pt x="26514" y="29625"/>
                </a:lnTo>
                <a:lnTo>
                  <a:pt x="26072" y="30288"/>
                </a:lnTo>
                <a:lnTo>
                  <a:pt x="25649" y="30840"/>
                </a:lnTo>
                <a:lnTo>
                  <a:pt x="25299" y="31300"/>
                </a:lnTo>
                <a:lnTo>
                  <a:pt x="25004" y="31632"/>
                </a:lnTo>
                <a:lnTo>
                  <a:pt x="24746" y="31889"/>
                </a:lnTo>
                <a:lnTo>
                  <a:pt x="24378" y="31889"/>
                </a:lnTo>
                <a:lnTo>
                  <a:pt x="23936" y="31871"/>
                </a:lnTo>
                <a:lnTo>
                  <a:pt x="23365" y="31834"/>
                </a:lnTo>
                <a:lnTo>
                  <a:pt x="22666" y="31742"/>
                </a:lnTo>
                <a:lnTo>
                  <a:pt x="21874" y="31613"/>
                </a:lnTo>
                <a:lnTo>
                  <a:pt x="21451" y="31521"/>
                </a:lnTo>
                <a:lnTo>
                  <a:pt x="21009" y="31429"/>
                </a:lnTo>
                <a:lnTo>
                  <a:pt x="20548" y="31300"/>
                </a:lnTo>
                <a:lnTo>
                  <a:pt x="20088" y="31171"/>
                </a:lnTo>
                <a:lnTo>
                  <a:pt x="19609" y="31006"/>
                </a:lnTo>
                <a:lnTo>
                  <a:pt x="19131" y="30822"/>
                </a:lnTo>
                <a:lnTo>
                  <a:pt x="18634" y="30619"/>
                </a:lnTo>
                <a:lnTo>
                  <a:pt x="18155" y="30380"/>
                </a:lnTo>
                <a:lnTo>
                  <a:pt x="17676" y="30122"/>
                </a:lnTo>
                <a:lnTo>
                  <a:pt x="17198" y="29846"/>
                </a:lnTo>
                <a:lnTo>
                  <a:pt x="16719" y="29533"/>
                </a:lnTo>
                <a:lnTo>
                  <a:pt x="16259" y="29201"/>
                </a:lnTo>
                <a:lnTo>
                  <a:pt x="15798" y="28815"/>
                </a:lnTo>
                <a:lnTo>
                  <a:pt x="15356" y="28410"/>
                </a:lnTo>
                <a:lnTo>
                  <a:pt x="14951" y="27968"/>
                </a:lnTo>
                <a:lnTo>
                  <a:pt x="14546" y="27507"/>
                </a:lnTo>
                <a:lnTo>
                  <a:pt x="14160" y="26992"/>
                </a:lnTo>
                <a:lnTo>
                  <a:pt x="13810" y="26440"/>
                </a:lnTo>
                <a:lnTo>
                  <a:pt x="13644" y="26145"/>
                </a:lnTo>
                <a:lnTo>
                  <a:pt x="13478" y="25850"/>
                </a:lnTo>
                <a:lnTo>
                  <a:pt x="13331" y="25537"/>
                </a:lnTo>
                <a:lnTo>
                  <a:pt x="13184" y="25224"/>
                </a:lnTo>
                <a:lnTo>
                  <a:pt x="13055" y="24893"/>
                </a:lnTo>
                <a:lnTo>
                  <a:pt x="12926" y="24562"/>
                </a:lnTo>
                <a:lnTo>
                  <a:pt x="12705" y="23862"/>
                </a:lnTo>
                <a:lnTo>
                  <a:pt x="12521" y="23162"/>
                </a:lnTo>
                <a:lnTo>
                  <a:pt x="12374" y="22426"/>
                </a:lnTo>
                <a:lnTo>
                  <a:pt x="12245" y="21689"/>
                </a:lnTo>
                <a:lnTo>
                  <a:pt x="12153" y="20935"/>
                </a:lnTo>
                <a:lnTo>
                  <a:pt x="12097" y="20161"/>
                </a:lnTo>
                <a:lnTo>
                  <a:pt x="12061" y="19388"/>
                </a:lnTo>
                <a:lnTo>
                  <a:pt x="12042" y="18615"/>
                </a:lnTo>
                <a:lnTo>
                  <a:pt x="12042" y="17841"/>
                </a:lnTo>
                <a:lnTo>
                  <a:pt x="12079" y="17086"/>
                </a:lnTo>
                <a:lnTo>
                  <a:pt x="12116" y="16313"/>
                </a:lnTo>
                <a:lnTo>
                  <a:pt x="12190" y="15558"/>
                </a:lnTo>
                <a:lnTo>
                  <a:pt x="12263" y="14803"/>
                </a:lnTo>
                <a:lnTo>
                  <a:pt x="12355" y="14085"/>
                </a:lnTo>
                <a:lnTo>
                  <a:pt x="12466" y="13367"/>
                </a:lnTo>
                <a:lnTo>
                  <a:pt x="12687" y="12005"/>
                </a:lnTo>
                <a:lnTo>
                  <a:pt x="12926" y="10753"/>
                </a:lnTo>
                <a:lnTo>
                  <a:pt x="13184" y="9611"/>
                </a:lnTo>
                <a:lnTo>
                  <a:pt x="13423" y="8636"/>
                </a:lnTo>
                <a:lnTo>
                  <a:pt x="13626" y="7844"/>
                </a:lnTo>
                <a:lnTo>
                  <a:pt x="13810" y="7236"/>
                </a:lnTo>
                <a:lnTo>
                  <a:pt x="13957" y="6721"/>
                </a:lnTo>
                <a:close/>
                <a:moveTo>
                  <a:pt x="1" y="0"/>
                </a:moveTo>
                <a:lnTo>
                  <a:pt x="1" y="53026"/>
                </a:lnTo>
                <a:lnTo>
                  <a:pt x="94269" y="53026"/>
                </a:lnTo>
                <a:lnTo>
                  <a:pt x="9426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4"/>
          <p:cNvSpPr/>
          <p:nvPr/>
        </p:nvSpPr>
        <p:spPr>
          <a:xfrm>
            <a:off x="1650244" y="3237827"/>
            <a:ext cx="930521" cy="1355672"/>
          </a:xfrm>
          <a:custGeom>
            <a:avLst/>
            <a:gdLst/>
            <a:ahLst/>
            <a:cxnLst/>
            <a:rect l="l" t="t" r="r" b="b"/>
            <a:pathLst>
              <a:path w="9593" h="13976" extrusionOk="0">
                <a:moveTo>
                  <a:pt x="7163" y="1"/>
                </a:moveTo>
                <a:lnTo>
                  <a:pt x="6610" y="19"/>
                </a:lnTo>
                <a:lnTo>
                  <a:pt x="6260" y="56"/>
                </a:lnTo>
                <a:lnTo>
                  <a:pt x="5874" y="111"/>
                </a:lnTo>
                <a:lnTo>
                  <a:pt x="5469" y="166"/>
                </a:lnTo>
                <a:lnTo>
                  <a:pt x="5027" y="277"/>
                </a:lnTo>
                <a:lnTo>
                  <a:pt x="4585" y="387"/>
                </a:lnTo>
                <a:lnTo>
                  <a:pt x="4125" y="553"/>
                </a:lnTo>
                <a:lnTo>
                  <a:pt x="3664" y="756"/>
                </a:lnTo>
                <a:lnTo>
                  <a:pt x="3204" y="995"/>
                </a:lnTo>
                <a:lnTo>
                  <a:pt x="2983" y="1124"/>
                </a:lnTo>
                <a:lnTo>
                  <a:pt x="2762" y="1271"/>
                </a:lnTo>
                <a:lnTo>
                  <a:pt x="2541" y="1418"/>
                </a:lnTo>
                <a:lnTo>
                  <a:pt x="2320" y="1603"/>
                </a:lnTo>
                <a:lnTo>
                  <a:pt x="2118" y="1787"/>
                </a:lnTo>
                <a:lnTo>
                  <a:pt x="1915" y="1971"/>
                </a:lnTo>
                <a:lnTo>
                  <a:pt x="1713" y="2192"/>
                </a:lnTo>
                <a:lnTo>
                  <a:pt x="1529" y="2413"/>
                </a:lnTo>
                <a:lnTo>
                  <a:pt x="1344" y="2652"/>
                </a:lnTo>
                <a:lnTo>
                  <a:pt x="1160" y="2910"/>
                </a:lnTo>
                <a:lnTo>
                  <a:pt x="1013" y="3186"/>
                </a:lnTo>
                <a:lnTo>
                  <a:pt x="866" y="3462"/>
                </a:lnTo>
                <a:lnTo>
                  <a:pt x="700" y="3830"/>
                </a:lnTo>
                <a:lnTo>
                  <a:pt x="553" y="4217"/>
                </a:lnTo>
                <a:lnTo>
                  <a:pt x="424" y="4622"/>
                </a:lnTo>
                <a:lnTo>
                  <a:pt x="313" y="5027"/>
                </a:lnTo>
                <a:lnTo>
                  <a:pt x="221" y="5451"/>
                </a:lnTo>
                <a:lnTo>
                  <a:pt x="148" y="5874"/>
                </a:lnTo>
                <a:lnTo>
                  <a:pt x="92" y="6298"/>
                </a:lnTo>
                <a:lnTo>
                  <a:pt x="56" y="6739"/>
                </a:lnTo>
                <a:lnTo>
                  <a:pt x="19" y="7181"/>
                </a:lnTo>
                <a:lnTo>
                  <a:pt x="0" y="7605"/>
                </a:lnTo>
                <a:lnTo>
                  <a:pt x="0" y="8489"/>
                </a:lnTo>
                <a:lnTo>
                  <a:pt x="37" y="9335"/>
                </a:lnTo>
                <a:lnTo>
                  <a:pt x="111" y="10164"/>
                </a:lnTo>
                <a:lnTo>
                  <a:pt x="185" y="10937"/>
                </a:lnTo>
                <a:lnTo>
                  <a:pt x="295" y="11655"/>
                </a:lnTo>
                <a:lnTo>
                  <a:pt x="405" y="12318"/>
                </a:lnTo>
                <a:lnTo>
                  <a:pt x="516" y="12871"/>
                </a:lnTo>
                <a:lnTo>
                  <a:pt x="682" y="13681"/>
                </a:lnTo>
                <a:lnTo>
                  <a:pt x="755" y="13975"/>
                </a:lnTo>
                <a:lnTo>
                  <a:pt x="1050" y="13846"/>
                </a:lnTo>
                <a:lnTo>
                  <a:pt x="1786" y="13497"/>
                </a:lnTo>
                <a:lnTo>
                  <a:pt x="2302" y="13239"/>
                </a:lnTo>
                <a:lnTo>
                  <a:pt x="2873" y="12926"/>
                </a:lnTo>
                <a:lnTo>
                  <a:pt x="3499" y="12558"/>
                </a:lnTo>
                <a:lnTo>
                  <a:pt x="4180" y="12152"/>
                </a:lnTo>
                <a:lnTo>
                  <a:pt x="4861" y="11711"/>
                </a:lnTo>
                <a:lnTo>
                  <a:pt x="5561" y="11213"/>
                </a:lnTo>
                <a:lnTo>
                  <a:pt x="6260" y="10680"/>
                </a:lnTo>
                <a:lnTo>
                  <a:pt x="6592" y="10385"/>
                </a:lnTo>
                <a:lnTo>
                  <a:pt x="6923" y="10090"/>
                </a:lnTo>
                <a:lnTo>
                  <a:pt x="7236" y="9796"/>
                </a:lnTo>
                <a:lnTo>
                  <a:pt x="7549" y="9483"/>
                </a:lnTo>
                <a:lnTo>
                  <a:pt x="7825" y="9170"/>
                </a:lnTo>
                <a:lnTo>
                  <a:pt x="8102" y="8838"/>
                </a:lnTo>
                <a:lnTo>
                  <a:pt x="8359" y="8507"/>
                </a:lnTo>
                <a:lnTo>
                  <a:pt x="8599" y="8157"/>
                </a:lnTo>
                <a:lnTo>
                  <a:pt x="8820" y="7807"/>
                </a:lnTo>
                <a:lnTo>
                  <a:pt x="9004" y="7457"/>
                </a:lnTo>
                <a:lnTo>
                  <a:pt x="9133" y="7163"/>
                </a:lnTo>
                <a:lnTo>
                  <a:pt x="9243" y="6868"/>
                </a:lnTo>
                <a:lnTo>
                  <a:pt x="9354" y="6592"/>
                </a:lnTo>
                <a:lnTo>
                  <a:pt x="9427" y="6298"/>
                </a:lnTo>
                <a:lnTo>
                  <a:pt x="9482" y="6021"/>
                </a:lnTo>
                <a:lnTo>
                  <a:pt x="9538" y="5727"/>
                </a:lnTo>
                <a:lnTo>
                  <a:pt x="9556" y="5451"/>
                </a:lnTo>
                <a:lnTo>
                  <a:pt x="9575" y="5174"/>
                </a:lnTo>
                <a:lnTo>
                  <a:pt x="9593" y="4917"/>
                </a:lnTo>
                <a:lnTo>
                  <a:pt x="9575" y="4641"/>
                </a:lnTo>
                <a:lnTo>
                  <a:pt x="9556" y="4383"/>
                </a:lnTo>
                <a:lnTo>
                  <a:pt x="9519" y="4125"/>
                </a:lnTo>
                <a:lnTo>
                  <a:pt x="9427" y="3609"/>
                </a:lnTo>
                <a:lnTo>
                  <a:pt x="9317" y="3131"/>
                </a:lnTo>
                <a:lnTo>
                  <a:pt x="9169" y="2670"/>
                </a:lnTo>
                <a:lnTo>
                  <a:pt x="8985" y="2247"/>
                </a:lnTo>
                <a:lnTo>
                  <a:pt x="8801" y="1842"/>
                </a:lnTo>
                <a:lnTo>
                  <a:pt x="8617" y="1474"/>
                </a:lnTo>
                <a:lnTo>
                  <a:pt x="8415" y="1142"/>
                </a:lnTo>
                <a:lnTo>
                  <a:pt x="8230" y="848"/>
                </a:lnTo>
                <a:lnTo>
                  <a:pt x="7899" y="387"/>
                </a:lnTo>
                <a:lnTo>
                  <a:pt x="2836" y="9777"/>
                </a:lnTo>
                <a:lnTo>
                  <a:pt x="716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4"/>
          <p:cNvSpPr/>
          <p:nvPr/>
        </p:nvSpPr>
        <p:spPr>
          <a:xfrm>
            <a:off x="7602686" y="3512916"/>
            <a:ext cx="1278848" cy="1021604"/>
          </a:xfrm>
          <a:custGeom>
            <a:avLst/>
            <a:gdLst/>
            <a:ahLst/>
            <a:cxnLst/>
            <a:rect l="l" t="t" r="r" b="b"/>
            <a:pathLst>
              <a:path w="13184" h="10532" extrusionOk="0">
                <a:moveTo>
                  <a:pt x="4640" y="0"/>
                </a:moveTo>
                <a:lnTo>
                  <a:pt x="4107" y="19"/>
                </a:lnTo>
                <a:lnTo>
                  <a:pt x="3609" y="55"/>
                </a:lnTo>
                <a:lnTo>
                  <a:pt x="3112" y="147"/>
                </a:lnTo>
                <a:lnTo>
                  <a:pt x="2652" y="240"/>
                </a:lnTo>
                <a:lnTo>
                  <a:pt x="2229" y="368"/>
                </a:lnTo>
                <a:lnTo>
                  <a:pt x="1823" y="497"/>
                </a:lnTo>
                <a:lnTo>
                  <a:pt x="1455" y="645"/>
                </a:lnTo>
                <a:lnTo>
                  <a:pt x="1124" y="792"/>
                </a:lnTo>
                <a:lnTo>
                  <a:pt x="608" y="1050"/>
                </a:lnTo>
                <a:lnTo>
                  <a:pt x="9280" y="7659"/>
                </a:lnTo>
                <a:lnTo>
                  <a:pt x="93" y="1731"/>
                </a:lnTo>
                <a:lnTo>
                  <a:pt x="38" y="2302"/>
                </a:lnTo>
                <a:lnTo>
                  <a:pt x="1" y="2651"/>
                </a:lnTo>
                <a:lnTo>
                  <a:pt x="1" y="3038"/>
                </a:lnTo>
                <a:lnTo>
                  <a:pt x="1" y="3480"/>
                </a:lnTo>
                <a:lnTo>
                  <a:pt x="38" y="3922"/>
                </a:lnTo>
                <a:lnTo>
                  <a:pt x="93" y="4401"/>
                </a:lnTo>
                <a:lnTo>
                  <a:pt x="166" y="4879"/>
                </a:lnTo>
                <a:lnTo>
                  <a:pt x="295" y="5376"/>
                </a:lnTo>
                <a:lnTo>
                  <a:pt x="461" y="5873"/>
                </a:lnTo>
                <a:lnTo>
                  <a:pt x="553" y="6131"/>
                </a:lnTo>
                <a:lnTo>
                  <a:pt x="664" y="6389"/>
                </a:lnTo>
                <a:lnTo>
                  <a:pt x="792" y="6628"/>
                </a:lnTo>
                <a:lnTo>
                  <a:pt x="940" y="6868"/>
                </a:lnTo>
                <a:lnTo>
                  <a:pt x="1087" y="7107"/>
                </a:lnTo>
                <a:lnTo>
                  <a:pt x="1253" y="7346"/>
                </a:lnTo>
                <a:lnTo>
                  <a:pt x="1437" y="7586"/>
                </a:lnTo>
                <a:lnTo>
                  <a:pt x="1639" y="7807"/>
                </a:lnTo>
                <a:lnTo>
                  <a:pt x="1842" y="8028"/>
                </a:lnTo>
                <a:lnTo>
                  <a:pt x="2081" y="8249"/>
                </a:lnTo>
                <a:lnTo>
                  <a:pt x="2321" y="8451"/>
                </a:lnTo>
                <a:lnTo>
                  <a:pt x="2597" y="8654"/>
                </a:lnTo>
                <a:lnTo>
                  <a:pt x="2928" y="8875"/>
                </a:lnTo>
                <a:lnTo>
                  <a:pt x="3296" y="9077"/>
                </a:lnTo>
                <a:lnTo>
                  <a:pt x="3683" y="9280"/>
                </a:lnTo>
                <a:lnTo>
                  <a:pt x="4070" y="9445"/>
                </a:lnTo>
                <a:lnTo>
                  <a:pt x="4475" y="9611"/>
                </a:lnTo>
                <a:lnTo>
                  <a:pt x="4898" y="9758"/>
                </a:lnTo>
                <a:lnTo>
                  <a:pt x="5322" y="9869"/>
                </a:lnTo>
                <a:lnTo>
                  <a:pt x="5764" y="9998"/>
                </a:lnTo>
                <a:lnTo>
                  <a:pt x="6187" y="10090"/>
                </a:lnTo>
                <a:lnTo>
                  <a:pt x="6629" y="10182"/>
                </a:lnTo>
                <a:lnTo>
                  <a:pt x="7071" y="10255"/>
                </a:lnTo>
                <a:lnTo>
                  <a:pt x="7513" y="10329"/>
                </a:lnTo>
                <a:lnTo>
                  <a:pt x="8378" y="10421"/>
                </a:lnTo>
                <a:lnTo>
                  <a:pt x="9225" y="10476"/>
                </a:lnTo>
                <a:lnTo>
                  <a:pt x="10035" y="10513"/>
                </a:lnTo>
                <a:lnTo>
                  <a:pt x="10772" y="10532"/>
                </a:lnTo>
                <a:lnTo>
                  <a:pt x="11434" y="10513"/>
                </a:lnTo>
                <a:lnTo>
                  <a:pt x="12024" y="10495"/>
                </a:lnTo>
                <a:lnTo>
                  <a:pt x="12870" y="10458"/>
                </a:lnTo>
                <a:lnTo>
                  <a:pt x="13183" y="10421"/>
                </a:lnTo>
                <a:lnTo>
                  <a:pt x="13091" y="10127"/>
                </a:lnTo>
                <a:lnTo>
                  <a:pt x="12852" y="9316"/>
                </a:lnTo>
                <a:lnTo>
                  <a:pt x="12686" y="8764"/>
                </a:lnTo>
                <a:lnTo>
                  <a:pt x="12465" y="8138"/>
                </a:lnTo>
                <a:lnTo>
                  <a:pt x="12189" y="7438"/>
                </a:lnTo>
                <a:lnTo>
                  <a:pt x="11895" y="6684"/>
                </a:lnTo>
                <a:lnTo>
                  <a:pt x="11545" y="5929"/>
                </a:lnTo>
                <a:lnTo>
                  <a:pt x="11158" y="5137"/>
                </a:lnTo>
                <a:lnTo>
                  <a:pt x="10956" y="4750"/>
                </a:lnTo>
                <a:lnTo>
                  <a:pt x="10735" y="4364"/>
                </a:lnTo>
                <a:lnTo>
                  <a:pt x="10495" y="3977"/>
                </a:lnTo>
                <a:lnTo>
                  <a:pt x="10256" y="3590"/>
                </a:lnTo>
                <a:lnTo>
                  <a:pt x="9998" y="3222"/>
                </a:lnTo>
                <a:lnTo>
                  <a:pt x="9740" y="2872"/>
                </a:lnTo>
                <a:lnTo>
                  <a:pt x="9464" y="2523"/>
                </a:lnTo>
                <a:lnTo>
                  <a:pt x="9170" y="2191"/>
                </a:lnTo>
                <a:lnTo>
                  <a:pt x="8875" y="1878"/>
                </a:lnTo>
                <a:lnTo>
                  <a:pt x="8562" y="1584"/>
                </a:lnTo>
                <a:lnTo>
                  <a:pt x="8249" y="1307"/>
                </a:lnTo>
                <a:lnTo>
                  <a:pt x="7918" y="1068"/>
                </a:lnTo>
                <a:lnTo>
                  <a:pt x="7642" y="884"/>
                </a:lnTo>
                <a:lnTo>
                  <a:pt x="7365" y="718"/>
                </a:lnTo>
                <a:lnTo>
                  <a:pt x="7089" y="589"/>
                </a:lnTo>
                <a:lnTo>
                  <a:pt x="6813" y="460"/>
                </a:lnTo>
                <a:lnTo>
                  <a:pt x="6537" y="350"/>
                </a:lnTo>
                <a:lnTo>
                  <a:pt x="6261" y="258"/>
                </a:lnTo>
                <a:lnTo>
                  <a:pt x="5985" y="184"/>
                </a:lnTo>
                <a:lnTo>
                  <a:pt x="5708" y="111"/>
                </a:lnTo>
                <a:lnTo>
                  <a:pt x="5432" y="74"/>
                </a:lnTo>
                <a:lnTo>
                  <a:pt x="5174" y="37"/>
                </a:lnTo>
                <a:lnTo>
                  <a:pt x="4898" y="19"/>
                </a:lnTo>
                <a:lnTo>
                  <a:pt x="464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4"/>
          <p:cNvSpPr/>
          <p:nvPr/>
        </p:nvSpPr>
        <p:spPr>
          <a:xfrm>
            <a:off x="6991883" y="3961149"/>
            <a:ext cx="566286" cy="927029"/>
          </a:xfrm>
          <a:custGeom>
            <a:avLst/>
            <a:gdLst/>
            <a:ahLst/>
            <a:cxnLst/>
            <a:rect l="l" t="t" r="r" b="b"/>
            <a:pathLst>
              <a:path w="5838" h="9557" extrusionOk="0">
                <a:moveTo>
                  <a:pt x="3628" y="0"/>
                </a:moveTo>
                <a:lnTo>
                  <a:pt x="3499" y="37"/>
                </a:lnTo>
                <a:lnTo>
                  <a:pt x="3149" y="129"/>
                </a:lnTo>
                <a:lnTo>
                  <a:pt x="2910" y="203"/>
                </a:lnTo>
                <a:lnTo>
                  <a:pt x="2634" y="313"/>
                </a:lnTo>
                <a:lnTo>
                  <a:pt x="2358" y="442"/>
                </a:lnTo>
                <a:lnTo>
                  <a:pt x="2045" y="608"/>
                </a:lnTo>
                <a:lnTo>
                  <a:pt x="1732" y="792"/>
                </a:lnTo>
                <a:lnTo>
                  <a:pt x="1419" y="1013"/>
                </a:lnTo>
                <a:lnTo>
                  <a:pt x="1124" y="1289"/>
                </a:lnTo>
                <a:lnTo>
                  <a:pt x="977" y="1418"/>
                </a:lnTo>
                <a:lnTo>
                  <a:pt x="848" y="1584"/>
                </a:lnTo>
                <a:lnTo>
                  <a:pt x="719" y="1750"/>
                </a:lnTo>
                <a:lnTo>
                  <a:pt x="590" y="1915"/>
                </a:lnTo>
                <a:lnTo>
                  <a:pt x="480" y="2099"/>
                </a:lnTo>
                <a:lnTo>
                  <a:pt x="369" y="2302"/>
                </a:lnTo>
                <a:lnTo>
                  <a:pt x="277" y="2504"/>
                </a:lnTo>
                <a:lnTo>
                  <a:pt x="203" y="2725"/>
                </a:lnTo>
                <a:lnTo>
                  <a:pt x="130" y="2946"/>
                </a:lnTo>
                <a:lnTo>
                  <a:pt x="75" y="3186"/>
                </a:lnTo>
                <a:lnTo>
                  <a:pt x="38" y="3443"/>
                </a:lnTo>
                <a:lnTo>
                  <a:pt x="19" y="3701"/>
                </a:lnTo>
                <a:lnTo>
                  <a:pt x="1" y="3959"/>
                </a:lnTo>
                <a:lnTo>
                  <a:pt x="1" y="4217"/>
                </a:lnTo>
                <a:lnTo>
                  <a:pt x="19" y="4493"/>
                </a:lnTo>
                <a:lnTo>
                  <a:pt x="56" y="4751"/>
                </a:lnTo>
                <a:lnTo>
                  <a:pt x="130" y="5303"/>
                </a:lnTo>
                <a:lnTo>
                  <a:pt x="259" y="5837"/>
                </a:lnTo>
                <a:lnTo>
                  <a:pt x="406" y="6353"/>
                </a:lnTo>
                <a:lnTo>
                  <a:pt x="572" y="6868"/>
                </a:lnTo>
                <a:lnTo>
                  <a:pt x="756" y="7365"/>
                </a:lnTo>
                <a:lnTo>
                  <a:pt x="940" y="7807"/>
                </a:lnTo>
                <a:lnTo>
                  <a:pt x="1142" y="8231"/>
                </a:lnTo>
                <a:lnTo>
                  <a:pt x="1474" y="8930"/>
                </a:lnTo>
                <a:lnTo>
                  <a:pt x="1732" y="9390"/>
                </a:lnTo>
                <a:lnTo>
                  <a:pt x="1824" y="9556"/>
                </a:lnTo>
                <a:lnTo>
                  <a:pt x="1971" y="9427"/>
                </a:lnTo>
                <a:lnTo>
                  <a:pt x="2376" y="9096"/>
                </a:lnTo>
                <a:lnTo>
                  <a:pt x="2947" y="8580"/>
                </a:lnTo>
                <a:lnTo>
                  <a:pt x="3260" y="8249"/>
                </a:lnTo>
                <a:lnTo>
                  <a:pt x="3610" y="7899"/>
                </a:lnTo>
                <a:lnTo>
                  <a:pt x="3959" y="7512"/>
                </a:lnTo>
                <a:lnTo>
                  <a:pt x="4309" y="7107"/>
                </a:lnTo>
                <a:lnTo>
                  <a:pt x="4641" y="6666"/>
                </a:lnTo>
                <a:lnTo>
                  <a:pt x="4954" y="6205"/>
                </a:lnTo>
                <a:lnTo>
                  <a:pt x="5230" y="5745"/>
                </a:lnTo>
                <a:lnTo>
                  <a:pt x="5359" y="5506"/>
                </a:lnTo>
                <a:lnTo>
                  <a:pt x="5469" y="5266"/>
                </a:lnTo>
                <a:lnTo>
                  <a:pt x="5561" y="5008"/>
                </a:lnTo>
                <a:lnTo>
                  <a:pt x="5653" y="4769"/>
                </a:lnTo>
                <a:lnTo>
                  <a:pt x="5727" y="4530"/>
                </a:lnTo>
                <a:lnTo>
                  <a:pt x="5782" y="4272"/>
                </a:lnTo>
                <a:lnTo>
                  <a:pt x="5819" y="4033"/>
                </a:lnTo>
                <a:lnTo>
                  <a:pt x="5837" y="3793"/>
                </a:lnTo>
                <a:lnTo>
                  <a:pt x="5837" y="3554"/>
                </a:lnTo>
                <a:lnTo>
                  <a:pt x="5837" y="3333"/>
                </a:lnTo>
                <a:lnTo>
                  <a:pt x="5801" y="3112"/>
                </a:lnTo>
                <a:lnTo>
                  <a:pt x="5764" y="2910"/>
                </a:lnTo>
                <a:lnTo>
                  <a:pt x="5727" y="2689"/>
                </a:lnTo>
                <a:lnTo>
                  <a:pt x="5653" y="2486"/>
                </a:lnTo>
                <a:lnTo>
                  <a:pt x="5580" y="2302"/>
                </a:lnTo>
                <a:lnTo>
                  <a:pt x="5506" y="2118"/>
                </a:lnTo>
                <a:lnTo>
                  <a:pt x="5322" y="1768"/>
                </a:lnTo>
                <a:lnTo>
                  <a:pt x="5119" y="1437"/>
                </a:lnTo>
                <a:lnTo>
                  <a:pt x="4898" y="1142"/>
                </a:lnTo>
                <a:lnTo>
                  <a:pt x="4677" y="884"/>
                </a:lnTo>
                <a:lnTo>
                  <a:pt x="4457" y="663"/>
                </a:lnTo>
                <a:lnTo>
                  <a:pt x="4236" y="461"/>
                </a:lnTo>
                <a:lnTo>
                  <a:pt x="4051" y="295"/>
                </a:lnTo>
                <a:lnTo>
                  <a:pt x="3757" y="74"/>
                </a:lnTo>
                <a:lnTo>
                  <a:pt x="362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4"/>
          <p:cNvSpPr/>
          <p:nvPr/>
        </p:nvSpPr>
        <p:spPr>
          <a:xfrm>
            <a:off x="0" y="2514602"/>
            <a:ext cx="1378855" cy="1907408"/>
          </a:xfrm>
          <a:custGeom>
            <a:avLst/>
            <a:gdLst/>
            <a:ahLst/>
            <a:cxnLst/>
            <a:rect l="l" t="t" r="r" b="b"/>
            <a:pathLst>
              <a:path w="14215" h="19664" extrusionOk="0">
                <a:moveTo>
                  <a:pt x="4383" y="0"/>
                </a:moveTo>
                <a:lnTo>
                  <a:pt x="3794" y="18"/>
                </a:lnTo>
                <a:lnTo>
                  <a:pt x="3223" y="74"/>
                </a:lnTo>
                <a:lnTo>
                  <a:pt x="2652" y="147"/>
                </a:lnTo>
                <a:lnTo>
                  <a:pt x="2100" y="276"/>
                </a:lnTo>
                <a:lnTo>
                  <a:pt x="1548" y="405"/>
                </a:lnTo>
                <a:lnTo>
                  <a:pt x="1014" y="589"/>
                </a:lnTo>
                <a:lnTo>
                  <a:pt x="498" y="792"/>
                </a:lnTo>
                <a:lnTo>
                  <a:pt x="1" y="1031"/>
                </a:lnTo>
                <a:lnTo>
                  <a:pt x="1" y="18633"/>
                </a:lnTo>
                <a:lnTo>
                  <a:pt x="498" y="18872"/>
                </a:lnTo>
                <a:lnTo>
                  <a:pt x="1014" y="19075"/>
                </a:lnTo>
                <a:lnTo>
                  <a:pt x="1548" y="19259"/>
                </a:lnTo>
                <a:lnTo>
                  <a:pt x="2100" y="19388"/>
                </a:lnTo>
                <a:lnTo>
                  <a:pt x="2652" y="19516"/>
                </a:lnTo>
                <a:lnTo>
                  <a:pt x="3223" y="19590"/>
                </a:lnTo>
                <a:lnTo>
                  <a:pt x="3794" y="19645"/>
                </a:lnTo>
                <a:lnTo>
                  <a:pt x="4383" y="19664"/>
                </a:lnTo>
                <a:lnTo>
                  <a:pt x="4880" y="19645"/>
                </a:lnTo>
                <a:lnTo>
                  <a:pt x="5396" y="19608"/>
                </a:lnTo>
                <a:lnTo>
                  <a:pt x="5874" y="19553"/>
                </a:lnTo>
                <a:lnTo>
                  <a:pt x="6371" y="19461"/>
                </a:lnTo>
                <a:lnTo>
                  <a:pt x="6832" y="19351"/>
                </a:lnTo>
                <a:lnTo>
                  <a:pt x="7310" y="19222"/>
                </a:lnTo>
                <a:lnTo>
                  <a:pt x="7771" y="19075"/>
                </a:lnTo>
                <a:lnTo>
                  <a:pt x="8213" y="18890"/>
                </a:lnTo>
                <a:lnTo>
                  <a:pt x="8654" y="18688"/>
                </a:lnTo>
                <a:lnTo>
                  <a:pt x="9078" y="18485"/>
                </a:lnTo>
                <a:lnTo>
                  <a:pt x="9483" y="18246"/>
                </a:lnTo>
                <a:lnTo>
                  <a:pt x="9888" y="17988"/>
                </a:lnTo>
                <a:lnTo>
                  <a:pt x="10275" y="17712"/>
                </a:lnTo>
                <a:lnTo>
                  <a:pt x="10643" y="17417"/>
                </a:lnTo>
                <a:lnTo>
                  <a:pt x="10993" y="17104"/>
                </a:lnTo>
                <a:lnTo>
                  <a:pt x="11343" y="16791"/>
                </a:lnTo>
                <a:lnTo>
                  <a:pt x="11656" y="16442"/>
                </a:lnTo>
                <a:lnTo>
                  <a:pt x="11969" y="16092"/>
                </a:lnTo>
                <a:lnTo>
                  <a:pt x="12263" y="15724"/>
                </a:lnTo>
                <a:lnTo>
                  <a:pt x="12539" y="15337"/>
                </a:lnTo>
                <a:lnTo>
                  <a:pt x="12797" y="14932"/>
                </a:lnTo>
                <a:lnTo>
                  <a:pt x="13036" y="14527"/>
                </a:lnTo>
                <a:lnTo>
                  <a:pt x="13239" y="14103"/>
                </a:lnTo>
                <a:lnTo>
                  <a:pt x="13442" y="13662"/>
                </a:lnTo>
                <a:lnTo>
                  <a:pt x="13626" y="13220"/>
                </a:lnTo>
                <a:lnTo>
                  <a:pt x="13773" y="12759"/>
                </a:lnTo>
                <a:lnTo>
                  <a:pt x="13902" y="12281"/>
                </a:lnTo>
                <a:lnTo>
                  <a:pt x="14012" y="11820"/>
                </a:lnTo>
                <a:lnTo>
                  <a:pt x="14104" y="11323"/>
                </a:lnTo>
                <a:lnTo>
                  <a:pt x="14160" y="10845"/>
                </a:lnTo>
                <a:lnTo>
                  <a:pt x="14196" y="10329"/>
                </a:lnTo>
                <a:lnTo>
                  <a:pt x="14215" y="9832"/>
                </a:lnTo>
                <a:lnTo>
                  <a:pt x="14196" y="9335"/>
                </a:lnTo>
                <a:lnTo>
                  <a:pt x="14160" y="8819"/>
                </a:lnTo>
                <a:lnTo>
                  <a:pt x="14104" y="8341"/>
                </a:lnTo>
                <a:lnTo>
                  <a:pt x="14012" y="7843"/>
                </a:lnTo>
                <a:lnTo>
                  <a:pt x="13902" y="7383"/>
                </a:lnTo>
                <a:lnTo>
                  <a:pt x="13773" y="6904"/>
                </a:lnTo>
                <a:lnTo>
                  <a:pt x="13626" y="6444"/>
                </a:lnTo>
                <a:lnTo>
                  <a:pt x="13442" y="6002"/>
                </a:lnTo>
                <a:lnTo>
                  <a:pt x="13239" y="5560"/>
                </a:lnTo>
                <a:lnTo>
                  <a:pt x="13036" y="5137"/>
                </a:lnTo>
                <a:lnTo>
                  <a:pt x="12797" y="4732"/>
                </a:lnTo>
                <a:lnTo>
                  <a:pt x="12539" y="4327"/>
                </a:lnTo>
                <a:lnTo>
                  <a:pt x="12263" y="3940"/>
                </a:lnTo>
                <a:lnTo>
                  <a:pt x="11969" y="3572"/>
                </a:lnTo>
                <a:lnTo>
                  <a:pt x="11656" y="3222"/>
                </a:lnTo>
                <a:lnTo>
                  <a:pt x="11343" y="2872"/>
                </a:lnTo>
                <a:lnTo>
                  <a:pt x="10993" y="2559"/>
                </a:lnTo>
                <a:lnTo>
                  <a:pt x="10643" y="2246"/>
                </a:lnTo>
                <a:lnTo>
                  <a:pt x="10275" y="1952"/>
                </a:lnTo>
                <a:lnTo>
                  <a:pt x="9888" y="1676"/>
                </a:lnTo>
                <a:lnTo>
                  <a:pt x="9483" y="1418"/>
                </a:lnTo>
                <a:lnTo>
                  <a:pt x="9078" y="1178"/>
                </a:lnTo>
                <a:lnTo>
                  <a:pt x="8654" y="976"/>
                </a:lnTo>
                <a:lnTo>
                  <a:pt x="8213" y="773"/>
                </a:lnTo>
                <a:lnTo>
                  <a:pt x="7771" y="589"/>
                </a:lnTo>
                <a:lnTo>
                  <a:pt x="7310" y="442"/>
                </a:lnTo>
                <a:lnTo>
                  <a:pt x="6832" y="313"/>
                </a:lnTo>
                <a:lnTo>
                  <a:pt x="6371" y="203"/>
                </a:lnTo>
                <a:lnTo>
                  <a:pt x="5874" y="111"/>
                </a:lnTo>
                <a:lnTo>
                  <a:pt x="5396" y="55"/>
                </a:lnTo>
                <a:lnTo>
                  <a:pt x="4880" y="18"/>
                </a:lnTo>
                <a:lnTo>
                  <a:pt x="4383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4"/>
          <p:cNvSpPr/>
          <p:nvPr/>
        </p:nvSpPr>
        <p:spPr>
          <a:xfrm>
            <a:off x="2114578" y="0"/>
            <a:ext cx="1107352" cy="964471"/>
          </a:xfrm>
          <a:custGeom>
            <a:avLst/>
            <a:gdLst/>
            <a:ahLst/>
            <a:cxnLst/>
            <a:rect l="l" t="t" r="r" b="b"/>
            <a:pathLst>
              <a:path w="11416" h="9943" extrusionOk="0">
                <a:moveTo>
                  <a:pt x="1878" y="0"/>
                </a:moveTo>
                <a:lnTo>
                  <a:pt x="1676" y="203"/>
                </a:lnTo>
                <a:lnTo>
                  <a:pt x="1473" y="406"/>
                </a:lnTo>
                <a:lnTo>
                  <a:pt x="1271" y="626"/>
                </a:lnTo>
                <a:lnTo>
                  <a:pt x="1105" y="866"/>
                </a:lnTo>
                <a:lnTo>
                  <a:pt x="939" y="1105"/>
                </a:lnTo>
                <a:lnTo>
                  <a:pt x="774" y="1363"/>
                </a:lnTo>
                <a:lnTo>
                  <a:pt x="645" y="1621"/>
                </a:lnTo>
                <a:lnTo>
                  <a:pt x="516" y="1878"/>
                </a:lnTo>
                <a:lnTo>
                  <a:pt x="387" y="2155"/>
                </a:lnTo>
                <a:lnTo>
                  <a:pt x="295" y="2431"/>
                </a:lnTo>
                <a:lnTo>
                  <a:pt x="203" y="2725"/>
                </a:lnTo>
                <a:lnTo>
                  <a:pt x="129" y="3020"/>
                </a:lnTo>
                <a:lnTo>
                  <a:pt x="74" y="3315"/>
                </a:lnTo>
                <a:lnTo>
                  <a:pt x="37" y="3609"/>
                </a:lnTo>
                <a:lnTo>
                  <a:pt x="0" y="3922"/>
                </a:lnTo>
                <a:lnTo>
                  <a:pt x="0" y="4235"/>
                </a:lnTo>
                <a:lnTo>
                  <a:pt x="0" y="4530"/>
                </a:lnTo>
                <a:lnTo>
                  <a:pt x="37" y="4824"/>
                </a:lnTo>
                <a:lnTo>
                  <a:pt x="74" y="5100"/>
                </a:lnTo>
                <a:lnTo>
                  <a:pt x="111" y="5377"/>
                </a:lnTo>
                <a:lnTo>
                  <a:pt x="185" y="5653"/>
                </a:lnTo>
                <a:lnTo>
                  <a:pt x="258" y="5929"/>
                </a:lnTo>
                <a:lnTo>
                  <a:pt x="350" y="6205"/>
                </a:lnTo>
                <a:lnTo>
                  <a:pt x="442" y="6463"/>
                </a:lnTo>
                <a:lnTo>
                  <a:pt x="571" y="6702"/>
                </a:lnTo>
                <a:lnTo>
                  <a:pt x="682" y="6960"/>
                </a:lnTo>
                <a:lnTo>
                  <a:pt x="829" y="7199"/>
                </a:lnTo>
                <a:lnTo>
                  <a:pt x="976" y="7420"/>
                </a:lnTo>
                <a:lnTo>
                  <a:pt x="1142" y="7641"/>
                </a:lnTo>
                <a:lnTo>
                  <a:pt x="1308" y="7862"/>
                </a:lnTo>
                <a:lnTo>
                  <a:pt x="1492" y="8065"/>
                </a:lnTo>
                <a:lnTo>
                  <a:pt x="1676" y="8267"/>
                </a:lnTo>
                <a:lnTo>
                  <a:pt x="1878" y="8451"/>
                </a:lnTo>
                <a:lnTo>
                  <a:pt x="2081" y="8636"/>
                </a:lnTo>
                <a:lnTo>
                  <a:pt x="2302" y="8801"/>
                </a:lnTo>
                <a:lnTo>
                  <a:pt x="2523" y="8967"/>
                </a:lnTo>
                <a:lnTo>
                  <a:pt x="2744" y="9114"/>
                </a:lnTo>
                <a:lnTo>
                  <a:pt x="2983" y="9262"/>
                </a:lnTo>
                <a:lnTo>
                  <a:pt x="3241" y="9372"/>
                </a:lnTo>
                <a:lnTo>
                  <a:pt x="3480" y="9501"/>
                </a:lnTo>
                <a:lnTo>
                  <a:pt x="3738" y="9593"/>
                </a:lnTo>
                <a:lnTo>
                  <a:pt x="4014" y="9685"/>
                </a:lnTo>
                <a:lnTo>
                  <a:pt x="4290" y="9759"/>
                </a:lnTo>
                <a:lnTo>
                  <a:pt x="4567" y="9832"/>
                </a:lnTo>
                <a:lnTo>
                  <a:pt x="4843" y="9869"/>
                </a:lnTo>
                <a:lnTo>
                  <a:pt x="5119" y="9906"/>
                </a:lnTo>
                <a:lnTo>
                  <a:pt x="5413" y="9943"/>
                </a:lnTo>
                <a:lnTo>
                  <a:pt x="6003" y="9943"/>
                </a:lnTo>
                <a:lnTo>
                  <a:pt x="6297" y="9906"/>
                </a:lnTo>
                <a:lnTo>
                  <a:pt x="6573" y="9869"/>
                </a:lnTo>
                <a:lnTo>
                  <a:pt x="6850" y="9832"/>
                </a:lnTo>
                <a:lnTo>
                  <a:pt x="7126" y="9759"/>
                </a:lnTo>
                <a:lnTo>
                  <a:pt x="7402" y="9685"/>
                </a:lnTo>
                <a:lnTo>
                  <a:pt x="7678" y="9593"/>
                </a:lnTo>
                <a:lnTo>
                  <a:pt x="7936" y="9501"/>
                </a:lnTo>
                <a:lnTo>
                  <a:pt x="8175" y="9372"/>
                </a:lnTo>
                <a:lnTo>
                  <a:pt x="8433" y="9262"/>
                </a:lnTo>
                <a:lnTo>
                  <a:pt x="8672" y="9114"/>
                </a:lnTo>
                <a:lnTo>
                  <a:pt x="8893" y="8967"/>
                </a:lnTo>
                <a:lnTo>
                  <a:pt x="9114" y="8801"/>
                </a:lnTo>
                <a:lnTo>
                  <a:pt x="9335" y="8636"/>
                </a:lnTo>
                <a:lnTo>
                  <a:pt x="9538" y="8451"/>
                </a:lnTo>
                <a:lnTo>
                  <a:pt x="9740" y="8267"/>
                </a:lnTo>
                <a:lnTo>
                  <a:pt x="9924" y="8065"/>
                </a:lnTo>
                <a:lnTo>
                  <a:pt x="10108" y="7862"/>
                </a:lnTo>
                <a:lnTo>
                  <a:pt x="10274" y="7641"/>
                </a:lnTo>
                <a:lnTo>
                  <a:pt x="10440" y="7420"/>
                </a:lnTo>
                <a:lnTo>
                  <a:pt x="10587" y="7199"/>
                </a:lnTo>
                <a:lnTo>
                  <a:pt x="10734" y="6960"/>
                </a:lnTo>
                <a:lnTo>
                  <a:pt x="10845" y="6702"/>
                </a:lnTo>
                <a:lnTo>
                  <a:pt x="10974" y="6463"/>
                </a:lnTo>
                <a:lnTo>
                  <a:pt x="11066" y="6205"/>
                </a:lnTo>
                <a:lnTo>
                  <a:pt x="11158" y="5929"/>
                </a:lnTo>
                <a:lnTo>
                  <a:pt x="11232" y="5653"/>
                </a:lnTo>
                <a:lnTo>
                  <a:pt x="11305" y="5377"/>
                </a:lnTo>
                <a:lnTo>
                  <a:pt x="11342" y="5100"/>
                </a:lnTo>
                <a:lnTo>
                  <a:pt x="11379" y="4824"/>
                </a:lnTo>
                <a:lnTo>
                  <a:pt x="11416" y="4530"/>
                </a:lnTo>
                <a:lnTo>
                  <a:pt x="11416" y="4235"/>
                </a:lnTo>
                <a:lnTo>
                  <a:pt x="11416" y="3922"/>
                </a:lnTo>
                <a:lnTo>
                  <a:pt x="11379" y="3609"/>
                </a:lnTo>
                <a:lnTo>
                  <a:pt x="11342" y="3315"/>
                </a:lnTo>
                <a:lnTo>
                  <a:pt x="11287" y="3020"/>
                </a:lnTo>
                <a:lnTo>
                  <a:pt x="11213" y="2725"/>
                </a:lnTo>
                <a:lnTo>
                  <a:pt x="11121" y="2431"/>
                </a:lnTo>
                <a:lnTo>
                  <a:pt x="11029" y="2155"/>
                </a:lnTo>
                <a:lnTo>
                  <a:pt x="10900" y="1878"/>
                </a:lnTo>
                <a:lnTo>
                  <a:pt x="10771" y="1621"/>
                </a:lnTo>
                <a:lnTo>
                  <a:pt x="10642" y="1363"/>
                </a:lnTo>
                <a:lnTo>
                  <a:pt x="10477" y="1105"/>
                </a:lnTo>
                <a:lnTo>
                  <a:pt x="10311" y="866"/>
                </a:lnTo>
                <a:lnTo>
                  <a:pt x="10145" y="626"/>
                </a:lnTo>
                <a:lnTo>
                  <a:pt x="9943" y="406"/>
                </a:lnTo>
                <a:lnTo>
                  <a:pt x="9740" y="203"/>
                </a:lnTo>
                <a:lnTo>
                  <a:pt x="953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4"/>
          <p:cNvSpPr/>
          <p:nvPr/>
        </p:nvSpPr>
        <p:spPr>
          <a:xfrm>
            <a:off x="7600940" y="421461"/>
            <a:ext cx="1543076" cy="2686124"/>
          </a:xfrm>
          <a:custGeom>
            <a:avLst/>
            <a:gdLst/>
            <a:ahLst/>
            <a:cxnLst/>
            <a:rect l="l" t="t" r="r" b="b"/>
            <a:pathLst>
              <a:path w="15908" h="27692" extrusionOk="0">
                <a:moveTo>
                  <a:pt x="13846" y="1"/>
                </a:moveTo>
                <a:lnTo>
                  <a:pt x="13128" y="19"/>
                </a:lnTo>
                <a:lnTo>
                  <a:pt x="12428" y="74"/>
                </a:lnTo>
                <a:lnTo>
                  <a:pt x="11729" y="166"/>
                </a:lnTo>
                <a:lnTo>
                  <a:pt x="11047" y="277"/>
                </a:lnTo>
                <a:lnTo>
                  <a:pt x="10384" y="442"/>
                </a:lnTo>
                <a:lnTo>
                  <a:pt x="9722" y="627"/>
                </a:lnTo>
                <a:lnTo>
                  <a:pt x="9077" y="848"/>
                </a:lnTo>
                <a:lnTo>
                  <a:pt x="8451" y="1087"/>
                </a:lnTo>
                <a:lnTo>
                  <a:pt x="7844" y="1363"/>
                </a:lnTo>
                <a:lnTo>
                  <a:pt x="7255" y="1676"/>
                </a:lnTo>
                <a:lnTo>
                  <a:pt x="6665" y="2007"/>
                </a:lnTo>
                <a:lnTo>
                  <a:pt x="6113" y="2357"/>
                </a:lnTo>
                <a:lnTo>
                  <a:pt x="5561" y="2744"/>
                </a:lnTo>
                <a:lnTo>
                  <a:pt x="5045" y="3167"/>
                </a:lnTo>
                <a:lnTo>
                  <a:pt x="4530" y="3591"/>
                </a:lnTo>
                <a:lnTo>
                  <a:pt x="4051" y="4051"/>
                </a:lnTo>
                <a:lnTo>
                  <a:pt x="3591" y="4530"/>
                </a:lnTo>
                <a:lnTo>
                  <a:pt x="3167" y="5045"/>
                </a:lnTo>
                <a:lnTo>
                  <a:pt x="2744" y="5561"/>
                </a:lnTo>
                <a:lnTo>
                  <a:pt x="2357" y="6113"/>
                </a:lnTo>
                <a:lnTo>
                  <a:pt x="2007" y="6666"/>
                </a:lnTo>
                <a:lnTo>
                  <a:pt x="1676" y="7255"/>
                </a:lnTo>
                <a:lnTo>
                  <a:pt x="1363" y="7844"/>
                </a:lnTo>
                <a:lnTo>
                  <a:pt x="1087" y="8452"/>
                </a:lnTo>
                <a:lnTo>
                  <a:pt x="847" y="9078"/>
                </a:lnTo>
                <a:lnTo>
                  <a:pt x="626" y="9722"/>
                </a:lnTo>
                <a:lnTo>
                  <a:pt x="442" y="10385"/>
                </a:lnTo>
                <a:lnTo>
                  <a:pt x="276" y="11048"/>
                </a:lnTo>
                <a:lnTo>
                  <a:pt x="166" y="11729"/>
                </a:lnTo>
                <a:lnTo>
                  <a:pt x="74" y="12428"/>
                </a:lnTo>
                <a:lnTo>
                  <a:pt x="19" y="13128"/>
                </a:lnTo>
                <a:lnTo>
                  <a:pt x="0" y="13846"/>
                </a:lnTo>
                <a:lnTo>
                  <a:pt x="19" y="14564"/>
                </a:lnTo>
                <a:lnTo>
                  <a:pt x="74" y="15264"/>
                </a:lnTo>
                <a:lnTo>
                  <a:pt x="166" y="15964"/>
                </a:lnTo>
                <a:lnTo>
                  <a:pt x="276" y="16645"/>
                </a:lnTo>
                <a:lnTo>
                  <a:pt x="442" y="17308"/>
                </a:lnTo>
                <a:lnTo>
                  <a:pt x="626" y="17970"/>
                </a:lnTo>
                <a:lnTo>
                  <a:pt x="847" y="18615"/>
                </a:lnTo>
                <a:lnTo>
                  <a:pt x="1087" y="19241"/>
                </a:lnTo>
                <a:lnTo>
                  <a:pt x="1363" y="19848"/>
                </a:lnTo>
                <a:lnTo>
                  <a:pt x="1676" y="20438"/>
                </a:lnTo>
                <a:lnTo>
                  <a:pt x="2007" y="21027"/>
                </a:lnTo>
                <a:lnTo>
                  <a:pt x="2357" y="21579"/>
                </a:lnTo>
                <a:lnTo>
                  <a:pt x="2744" y="22131"/>
                </a:lnTo>
                <a:lnTo>
                  <a:pt x="3167" y="22647"/>
                </a:lnTo>
                <a:lnTo>
                  <a:pt x="3591" y="23162"/>
                </a:lnTo>
                <a:lnTo>
                  <a:pt x="4051" y="23641"/>
                </a:lnTo>
                <a:lnTo>
                  <a:pt x="4530" y="24101"/>
                </a:lnTo>
                <a:lnTo>
                  <a:pt x="5045" y="24525"/>
                </a:lnTo>
                <a:lnTo>
                  <a:pt x="5561" y="24948"/>
                </a:lnTo>
                <a:lnTo>
                  <a:pt x="6113" y="25335"/>
                </a:lnTo>
                <a:lnTo>
                  <a:pt x="6665" y="25685"/>
                </a:lnTo>
                <a:lnTo>
                  <a:pt x="7255" y="26016"/>
                </a:lnTo>
                <a:lnTo>
                  <a:pt x="7844" y="26329"/>
                </a:lnTo>
                <a:lnTo>
                  <a:pt x="8451" y="26605"/>
                </a:lnTo>
                <a:lnTo>
                  <a:pt x="9077" y="26845"/>
                </a:lnTo>
                <a:lnTo>
                  <a:pt x="9722" y="27066"/>
                </a:lnTo>
                <a:lnTo>
                  <a:pt x="10384" y="27250"/>
                </a:lnTo>
                <a:lnTo>
                  <a:pt x="11047" y="27416"/>
                </a:lnTo>
                <a:lnTo>
                  <a:pt x="11729" y="27526"/>
                </a:lnTo>
                <a:lnTo>
                  <a:pt x="12428" y="27618"/>
                </a:lnTo>
                <a:lnTo>
                  <a:pt x="13128" y="27673"/>
                </a:lnTo>
                <a:lnTo>
                  <a:pt x="13846" y="27692"/>
                </a:lnTo>
                <a:lnTo>
                  <a:pt x="14361" y="27673"/>
                </a:lnTo>
                <a:lnTo>
                  <a:pt x="14895" y="27655"/>
                </a:lnTo>
                <a:lnTo>
                  <a:pt x="15392" y="27600"/>
                </a:lnTo>
                <a:lnTo>
                  <a:pt x="15908" y="27544"/>
                </a:lnTo>
                <a:lnTo>
                  <a:pt x="15908" y="148"/>
                </a:lnTo>
                <a:lnTo>
                  <a:pt x="15392" y="93"/>
                </a:lnTo>
                <a:lnTo>
                  <a:pt x="14895" y="37"/>
                </a:lnTo>
                <a:lnTo>
                  <a:pt x="14361" y="19"/>
                </a:lnTo>
                <a:lnTo>
                  <a:pt x="13846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body" idx="1"/>
          </p:nvPr>
        </p:nvSpPr>
        <p:spPr>
          <a:xfrm>
            <a:off x="3344575" y="1323600"/>
            <a:ext cx="3859200" cy="81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93700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600"/>
              <a:buChar char="⊷"/>
              <a:defRPr sz="2600" i="1">
                <a:solidFill>
                  <a:schemeClr val="accent2"/>
                </a:solidFill>
              </a:defRPr>
            </a:lvl1pPr>
            <a:lvl2pPr marL="914400" lvl="1" indent="-3937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600"/>
              <a:buChar char="⊶"/>
              <a:defRPr sz="2600" i="1">
                <a:solidFill>
                  <a:schemeClr val="accent2"/>
                </a:solidFill>
              </a:defRPr>
            </a:lvl2pPr>
            <a:lvl3pPr marL="1371600" lvl="2" indent="-3937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600"/>
              <a:buChar char="⊸"/>
              <a:defRPr sz="2600" i="1">
                <a:solidFill>
                  <a:schemeClr val="accent2"/>
                </a:solidFill>
              </a:defRPr>
            </a:lvl3pPr>
            <a:lvl4pPr marL="1828800" lvl="3" indent="-3937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600"/>
              <a:buChar char="●"/>
              <a:defRPr sz="2600" i="1">
                <a:solidFill>
                  <a:schemeClr val="accent2"/>
                </a:solidFill>
              </a:defRPr>
            </a:lvl4pPr>
            <a:lvl5pPr marL="2286000" lvl="4" indent="-3937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600"/>
              <a:buChar char="○"/>
              <a:defRPr sz="2600" i="1">
                <a:solidFill>
                  <a:schemeClr val="accent2"/>
                </a:solidFill>
              </a:defRPr>
            </a:lvl5pPr>
            <a:lvl6pPr marL="2743200" lvl="5" indent="-3937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600"/>
              <a:buChar char="■"/>
              <a:defRPr sz="2600" i="1">
                <a:solidFill>
                  <a:schemeClr val="accent2"/>
                </a:solidFill>
              </a:defRPr>
            </a:lvl6pPr>
            <a:lvl7pPr marL="3200400" lvl="6" indent="-3937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600"/>
              <a:buChar char="●"/>
              <a:defRPr sz="2600" i="1">
                <a:solidFill>
                  <a:schemeClr val="accent2"/>
                </a:solidFill>
              </a:defRPr>
            </a:lvl7pPr>
            <a:lvl8pPr marL="3657600" lvl="7" indent="-3937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600"/>
              <a:buChar char="○"/>
              <a:defRPr sz="2600" i="1">
                <a:solidFill>
                  <a:schemeClr val="accent2"/>
                </a:solidFill>
              </a:defRPr>
            </a:lvl8pPr>
            <a:lvl9pPr marL="4114800" lvl="8" indent="-3937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600"/>
              <a:buChar char="■"/>
              <a:defRPr sz="2600" i="1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4"/>
          <p:cNvSpPr txBox="1"/>
          <p:nvPr/>
        </p:nvSpPr>
        <p:spPr>
          <a:xfrm>
            <a:off x="1531725" y="1092169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“</a:t>
            </a:r>
            <a:endParaRPr sz="96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34" name="Google Shape;34;p4"/>
          <p:cNvSpPr txBox="1">
            <a:spLocks noGrp="1"/>
          </p:cNvSpPr>
          <p:nvPr>
            <p:ph type="sldNum" idx="12"/>
          </p:nvPr>
        </p:nvSpPr>
        <p:spPr>
          <a:xfrm>
            <a:off x="76209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5"/>
          <p:cNvSpPr/>
          <p:nvPr/>
        </p:nvSpPr>
        <p:spPr>
          <a:xfrm>
            <a:off x="0" y="0"/>
            <a:ext cx="9144093" cy="5143522"/>
          </a:xfrm>
          <a:custGeom>
            <a:avLst/>
            <a:gdLst/>
            <a:ahLst/>
            <a:cxnLst/>
            <a:rect l="l" t="t" r="r" b="b"/>
            <a:pathLst>
              <a:path w="94269" h="53026" extrusionOk="0">
                <a:moveTo>
                  <a:pt x="40138" y="14729"/>
                </a:moveTo>
                <a:lnTo>
                  <a:pt x="40211" y="15411"/>
                </a:lnTo>
                <a:lnTo>
                  <a:pt x="40303" y="16239"/>
                </a:lnTo>
                <a:lnTo>
                  <a:pt x="40395" y="17325"/>
                </a:lnTo>
                <a:lnTo>
                  <a:pt x="40469" y="18633"/>
                </a:lnTo>
                <a:lnTo>
                  <a:pt x="40543" y="20161"/>
                </a:lnTo>
                <a:lnTo>
                  <a:pt x="40561" y="20989"/>
                </a:lnTo>
                <a:lnTo>
                  <a:pt x="40579" y="21855"/>
                </a:lnTo>
                <a:lnTo>
                  <a:pt x="40561" y="22738"/>
                </a:lnTo>
                <a:lnTo>
                  <a:pt x="40561" y="23659"/>
                </a:lnTo>
                <a:lnTo>
                  <a:pt x="40524" y="24616"/>
                </a:lnTo>
                <a:lnTo>
                  <a:pt x="40469" y="25574"/>
                </a:lnTo>
                <a:lnTo>
                  <a:pt x="40395" y="26568"/>
                </a:lnTo>
                <a:lnTo>
                  <a:pt x="40303" y="27562"/>
                </a:lnTo>
                <a:lnTo>
                  <a:pt x="40193" y="28556"/>
                </a:lnTo>
                <a:lnTo>
                  <a:pt x="40064" y="29569"/>
                </a:lnTo>
                <a:lnTo>
                  <a:pt x="39880" y="30563"/>
                </a:lnTo>
                <a:lnTo>
                  <a:pt x="39696" y="31558"/>
                </a:lnTo>
                <a:lnTo>
                  <a:pt x="39475" y="32552"/>
                </a:lnTo>
                <a:lnTo>
                  <a:pt x="39217" y="33528"/>
                </a:lnTo>
                <a:lnTo>
                  <a:pt x="38922" y="34485"/>
                </a:lnTo>
                <a:lnTo>
                  <a:pt x="38591" y="35424"/>
                </a:lnTo>
                <a:lnTo>
                  <a:pt x="38407" y="35884"/>
                </a:lnTo>
                <a:lnTo>
                  <a:pt x="38223" y="36326"/>
                </a:lnTo>
                <a:lnTo>
                  <a:pt x="38039" y="36768"/>
                </a:lnTo>
                <a:lnTo>
                  <a:pt x="37818" y="37210"/>
                </a:lnTo>
                <a:lnTo>
                  <a:pt x="37597" y="37633"/>
                </a:lnTo>
                <a:lnTo>
                  <a:pt x="37376" y="38038"/>
                </a:lnTo>
                <a:lnTo>
                  <a:pt x="37136" y="38444"/>
                </a:lnTo>
                <a:lnTo>
                  <a:pt x="36897" y="38849"/>
                </a:lnTo>
                <a:lnTo>
                  <a:pt x="36621" y="39235"/>
                </a:lnTo>
                <a:lnTo>
                  <a:pt x="36363" y="39585"/>
                </a:lnTo>
                <a:lnTo>
                  <a:pt x="36087" y="39953"/>
                </a:lnTo>
                <a:lnTo>
                  <a:pt x="35811" y="40285"/>
                </a:lnTo>
                <a:lnTo>
                  <a:pt x="35516" y="40598"/>
                </a:lnTo>
                <a:lnTo>
                  <a:pt x="35222" y="40911"/>
                </a:lnTo>
                <a:lnTo>
                  <a:pt x="34927" y="41205"/>
                </a:lnTo>
                <a:lnTo>
                  <a:pt x="34614" y="41500"/>
                </a:lnTo>
                <a:lnTo>
                  <a:pt x="34301" y="41758"/>
                </a:lnTo>
                <a:lnTo>
                  <a:pt x="33988" y="42015"/>
                </a:lnTo>
                <a:lnTo>
                  <a:pt x="33675" y="42255"/>
                </a:lnTo>
                <a:lnTo>
                  <a:pt x="33344" y="42494"/>
                </a:lnTo>
                <a:lnTo>
                  <a:pt x="33012" y="42715"/>
                </a:lnTo>
                <a:lnTo>
                  <a:pt x="32681" y="42918"/>
                </a:lnTo>
                <a:lnTo>
                  <a:pt x="32349" y="43102"/>
                </a:lnTo>
                <a:lnTo>
                  <a:pt x="32018" y="43286"/>
                </a:lnTo>
                <a:lnTo>
                  <a:pt x="31337" y="43636"/>
                </a:lnTo>
                <a:lnTo>
                  <a:pt x="30656" y="43930"/>
                </a:lnTo>
                <a:lnTo>
                  <a:pt x="29956" y="44188"/>
                </a:lnTo>
                <a:lnTo>
                  <a:pt x="29275" y="44409"/>
                </a:lnTo>
                <a:lnTo>
                  <a:pt x="28593" y="44593"/>
                </a:lnTo>
                <a:lnTo>
                  <a:pt x="27912" y="44740"/>
                </a:lnTo>
                <a:lnTo>
                  <a:pt x="27249" y="44869"/>
                </a:lnTo>
                <a:lnTo>
                  <a:pt x="26605" y="44961"/>
                </a:lnTo>
                <a:lnTo>
                  <a:pt x="25961" y="45035"/>
                </a:lnTo>
                <a:lnTo>
                  <a:pt x="25335" y="45090"/>
                </a:lnTo>
                <a:lnTo>
                  <a:pt x="24745" y="45127"/>
                </a:lnTo>
                <a:lnTo>
                  <a:pt x="24175" y="45145"/>
                </a:lnTo>
                <a:lnTo>
                  <a:pt x="23622" y="45145"/>
                </a:lnTo>
                <a:lnTo>
                  <a:pt x="23125" y="45127"/>
                </a:lnTo>
                <a:lnTo>
                  <a:pt x="22205" y="45072"/>
                </a:lnTo>
                <a:lnTo>
                  <a:pt x="21450" y="44998"/>
                </a:lnTo>
                <a:lnTo>
                  <a:pt x="20879" y="44924"/>
                </a:lnTo>
                <a:lnTo>
                  <a:pt x="20400" y="44851"/>
                </a:lnTo>
                <a:lnTo>
                  <a:pt x="20124" y="44427"/>
                </a:lnTo>
                <a:lnTo>
                  <a:pt x="19829" y="43949"/>
                </a:lnTo>
                <a:lnTo>
                  <a:pt x="19461" y="43286"/>
                </a:lnTo>
                <a:lnTo>
                  <a:pt x="19038" y="42457"/>
                </a:lnTo>
                <a:lnTo>
                  <a:pt x="18835" y="41997"/>
                </a:lnTo>
                <a:lnTo>
                  <a:pt x="18614" y="41500"/>
                </a:lnTo>
                <a:lnTo>
                  <a:pt x="18393" y="40966"/>
                </a:lnTo>
                <a:lnTo>
                  <a:pt x="18191" y="40414"/>
                </a:lnTo>
                <a:lnTo>
                  <a:pt x="17988" y="39824"/>
                </a:lnTo>
                <a:lnTo>
                  <a:pt x="17804" y="39198"/>
                </a:lnTo>
                <a:lnTo>
                  <a:pt x="17638" y="38572"/>
                </a:lnTo>
                <a:lnTo>
                  <a:pt x="17491" y="37910"/>
                </a:lnTo>
                <a:lnTo>
                  <a:pt x="17362" y="37228"/>
                </a:lnTo>
                <a:lnTo>
                  <a:pt x="17252" y="36529"/>
                </a:lnTo>
                <a:lnTo>
                  <a:pt x="17178" y="35811"/>
                </a:lnTo>
                <a:lnTo>
                  <a:pt x="17141" y="35074"/>
                </a:lnTo>
                <a:lnTo>
                  <a:pt x="17141" y="34338"/>
                </a:lnTo>
                <a:lnTo>
                  <a:pt x="17178" y="33564"/>
                </a:lnTo>
                <a:lnTo>
                  <a:pt x="17215" y="33196"/>
                </a:lnTo>
                <a:lnTo>
                  <a:pt x="17252" y="32810"/>
                </a:lnTo>
                <a:lnTo>
                  <a:pt x="17307" y="32423"/>
                </a:lnTo>
                <a:lnTo>
                  <a:pt x="17381" y="32036"/>
                </a:lnTo>
                <a:lnTo>
                  <a:pt x="17473" y="31650"/>
                </a:lnTo>
                <a:lnTo>
                  <a:pt x="17565" y="31245"/>
                </a:lnTo>
                <a:lnTo>
                  <a:pt x="17675" y="30858"/>
                </a:lnTo>
                <a:lnTo>
                  <a:pt x="17786" y="30471"/>
                </a:lnTo>
                <a:lnTo>
                  <a:pt x="17933" y="30066"/>
                </a:lnTo>
                <a:lnTo>
                  <a:pt x="18080" y="29680"/>
                </a:lnTo>
                <a:lnTo>
                  <a:pt x="18246" y="29293"/>
                </a:lnTo>
                <a:lnTo>
                  <a:pt x="18430" y="28888"/>
                </a:lnTo>
                <a:lnTo>
                  <a:pt x="18614" y="28501"/>
                </a:lnTo>
                <a:lnTo>
                  <a:pt x="18835" y="28115"/>
                </a:lnTo>
                <a:lnTo>
                  <a:pt x="19056" y="27710"/>
                </a:lnTo>
                <a:lnTo>
                  <a:pt x="19314" y="27323"/>
                </a:lnTo>
                <a:lnTo>
                  <a:pt x="19572" y="26936"/>
                </a:lnTo>
                <a:lnTo>
                  <a:pt x="19848" y="26550"/>
                </a:lnTo>
                <a:lnTo>
                  <a:pt x="20142" y="26181"/>
                </a:lnTo>
                <a:lnTo>
                  <a:pt x="20437" y="25813"/>
                </a:lnTo>
                <a:lnTo>
                  <a:pt x="20750" y="25445"/>
                </a:lnTo>
                <a:lnTo>
                  <a:pt x="21081" y="25095"/>
                </a:lnTo>
                <a:lnTo>
                  <a:pt x="21413" y="24745"/>
                </a:lnTo>
                <a:lnTo>
                  <a:pt x="21763" y="24395"/>
                </a:lnTo>
                <a:lnTo>
                  <a:pt x="22499" y="23714"/>
                </a:lnTo>
                <a:lnTo>
                  <a:pt x="23254" y="23070"/>
                </a:lnTo>
                <a:lnTo>
                  <a:pt x="24046" y="22444"/>
                </a:lnTo>
                <a:lnTo>
                  <a:pt x="24856" y="21855"/>
                </a:lnTo>
                <a:lnTo>
                  <a:pt x="25703" y="21265"/>
                </a:lnTo>
                <a:lnTo>
                  <a:pt x="26550" y="20713"/>
                </a:lnTo>
                <a:lnTo>
                  <a:pt x="27415" y="20179"/>
                </a:lnTo>
                <a:lnTo>
                  <a:pt x="28299" y="19682"/>
                </a:lnTo>
                <a:lnTo>
                  <a:pt x="29164" y="19203"/>
                </a:lnTo>
                <a:lnTo>
                  <a:pt x="30048" y="18743"/>
                </a:lnTo>
                <a:lnTo>
                  <a:pt x="30913" y="18320"/>
                </a:lnTo>
                <a:lnTo>
                  <a:pt x="31760" y="17896"/>
                </a:lnTo>
                <a:lnTo>
                  <a:pt x="32607" y="17528"/>
                </a:lnTo>
                <a:lnTo>
                  <a:pt x="33417" y="17160"/>
                </a:lnTo>
                <a:lnTo>
                  <a:pt x="34209" y="16828"/>
                </a:lnTo>
                <a:lnTo>
                  <a:pt x="34982" y="16515"/>
                </a:lnTo>
                <a:lnTo>
                  <a:pt x="36400" y="15963"/>
                </a:lnTo>
                <a:lnTo>
                  <a:pt x="37652" y="15521"/>
                </a:lnTo>
                <a:lnTo>
                  <a:pt x="38683" y="15171"/>
                </a:lnTo>
                <a:lnTo>
                  <a:pt x="39456" y="14913"/>
                </a:lnTo>
                <a:lnTo>
                  <a:pt x="40138" y="14729"/>
                </a:lnTo>
                <a:close/>
                <a:moveTo>
                  <a:pt x="0" y="0"/>
                </a:moveTo>
                <a:lnTo>
                  <a:pt x="0" y="53026"/>
                </a:lnTo>
                <a:lnTo>
                  <a:pt x="94268" y="53026"/>
                </a:lnTo>
                <a:lnTo>
                  <a:pt x="9426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5"/>
          <p:cNvSpPr/>
          <p:nvPr/>
        </p:nvSpPr>
        <p:spPr>
          <a:xfrm>
            <a:off x="528548" y="1071451"/>
            <a:ext cx="1164582" cy="1832524"/>
          </a:xfrm>
          <a:custGeom>
            <a:avLst/>
            <a:gdLst/>
            <a:ahLst/>
            <a:cxnLst/>
            <a:rect l="l" t="t" r="r" b="b"/>
            <a:pathLst>
              <a:path w="12006" h="18892" extrusionOk="0">
                <a:moveTo>
                  <a:pt x="2063" y="1"/>
                </a:moveTo>
                <a:lnTo>
                  <a:pt x="1934" y="369"/>
                </a:lnTo>
                <a:lnTo>
                  <a:pt x="1768" y="793"/>
                </a:lnTo>
                <a:lnTo>
                  <a:pt x="1584" y="1363"/>
                </a:lnTo>
                <a:lnTo>
                  <a:pt x="1345" y="2063"/>
                </a:lnTo>
                <a:lnTo>
                  <a:pt x="1106" y="2873"/>
                </a:lnTo>
                <a:lnTo>
                  <a:pt x="866" y="3794"/>
                </a:lnTo>
                <a:lnTo>
                  <a:pt x="627" y="4770"/>
                </a:lnTo>
                <a:lnTo>
                  <a:pt x="406" y="5819"/>
                </a:lnTo>
                <a:lnTo>
                  <a:pt x="314" y="6353"/>
                </a:lnTo>
                <a:lnTo>
                  <a:pt x="222" y="6905"/>
                </a:lnTo>
                <a:lnTo>
                  <a:pt x="148" y="7458"/>
                </a:lnTo>
                <a:lnTo>
                  <a:pt x="93" y="8028"/>
                </a:lnTo>
                <a:lnTo>
                  <a:pt x="38" y="8599"/>
                </a:lnTo>
                <a:lnTo>
                  <a:pt x="19" y="9152"/>
                </a:lnTo>
                <a:lnTo>
                  <a:pt x="1" y="9722"/>
                </a:lnTo>
                <a:lnTo>
                  <a:pt x="1" y="10275"/>
                </a:lnTo>
                <a:lnTo>
                  <a:pt x="38" y="10845"/>
                </a:lnTo>
                <a:lnTo>
                  <a:pt x="93" y="11379"/>
                </a:lnTo>
                <a:lnTo>
                  <a:pt x="167" y="11932"/>
                </a:lnTo>
                <a:lnTo>
                  <a:pt x="259" y="12447"/>
                </a:lnTo>
                <a:lnTo>
                  <a:pt x="388" y="12963"/>
                </a:lnTo>
                <a:lnTo>
                  <a:pt x="535" y="13478"/>
                </a:lnTo>
                <a:lnTo>
                  <a:pt x="682" y="13865"/>
                </a:lnTo>
                <a:lnTo>
                  <a:pt x="848" y="14233"/>
                </a:lnTo>
                <a:lnTo>
                  <a:pt x="1032" y="14583"/>
                </a:lnTo>
                <a:lnTo>
                  <a:pt x="1216" y="14914"/>
                </a:lnTo>
                <a:lnTo>
                  <a:pt x="1419" y="15227"/>
                </a:lnTo>
                <a:lnTo>
                  <a:pt x="1640" y="15522"/>
                </a:lnTo>
                <a:lnTo>
                  <a:pt x="1860" y="15798"/>
                </a:lnTo>
                <a:lnTo>
                  <a:pt x="2100" y="16074"/>
                </a:lnTo>
                <a:lnTo>
                  <a:pt x="2339" y="16314"/>
                </a:lnTo>
                <a:lnTo>
                  <a:pt x="2597" y="16553"/>
                </a:lnTo>
                <a:lnTo>
                  <a:pt x="2855" y="16774"/>
                </a:lnTo>
                <a:lnTo>
                  <a:pt x="3112" y="16995"/>
                </a:lnTo>
                <a:lnTo>
                  <a:pt x="3389" y="17179"/>
                </a:lnTo>
                <a:lnTo>
                  <a:pt x="3665" y="17363"/>
                </a:lnTo>
                <a:lnTo>
                  <a:pt x="3941" y="17529"/>
                </a:lnTo>
                <a:lnTo>
                  <a:pt x="4217" y="17695"/>
                </a:lnTo>
                <a:lnTo>
                  <a:pt x="4770" y="17971"/>
                </a:lnTo>
                <a:lnTo>
                  <a:pt x="5322" y="18192"/>
                </a:lnTo>
                <a:lnTo>
                  <a:pt x="5856" y="18394"/>
                </a:lnTo>
                <a:lnTo>
                  <a:pt x="6371" y="18542"/>
                </a:lnTo>
                <a:lnTo>
                  <a:pt x="6850" y="18670"/>
                </a:lnTo>
                <a:lnTo>
                  <a:pt x="7292" y="18781"/>
                </a:lnTo>
                <a:lnTo>
                  <a:pt x="7679" y="18836"/>
                </a:lnTo>
                <a:lnTo>
                  <a:pt x="8010" y="18891"/>
                </a:lnTo>
                <a:lnTo>
                  <a:pt x="4015" y="5727"/>
                </a:lnTo>
                <a:lnTo>
                  <a:pt x="9041" y="18560"/>
                </a:lnTo>
                <a:lnTo>
                  <a:pt x="9262" y="18321"/>
                </a:lnTo>
                <a:lnTo>
                  <a:pt x="9538" y="18026"/>
                </a:lnTo>
                <a:lnTo>
                  <a:pt x="9814" y="17695"/>
                </a:lnTo>
                <a:lnTo>
                  <a:pt x="10109" y="17290"/>
                </a:lnTo>
                <a:lnTo>
                  <a:pt x="10422" y="16866"/>
                </a:lnTo>
                <a:lnTo>
                  <a:pt x="10735" y="16369"/>
                </a:lnTo>
                <a:lnTo>
                  <a:pt x="11029" y="15853"/>
                </a:lnTo>
                <a:lnTo>
                  <a:pt x="11287" y="15283"/>
                </a:lnTo>
                <a:lnTo>
                  <a:pt x="11416" y="14988"/>
                </a:lnTo>
                <a:lnTo>
                  <a:pt x="11527" y="14693"/>
                </a:lnTo>
                <a:lnTo>
                  <a:pt x="11637" y="14362"/>
                </a:lnTo>
                <a:lnTo>
                  <a:pt x="11729" y="14049"/>
                </a:lnTo>
                <a:lnTo>
                  <a:pt x="11821" y="13718"/>
                </a:lnTo>
                <a:lnTo>
                  <a:pt x="11895" y="13386"/>
                </a:lnTo>
                <a:lnTo>
                  <a:pt x="11950" y="13036"/>
                </a:lnTo>
                <a:lnTo>
                  <a:pt x="11987" y="12687"/>
                </a:lnTo>
                <a:lnTo>
                  <a:pt x="12005" y="12318"/>
                </a:lnTo>
                <a:lnTo>
                  <a:pt x="12005" y="11950"/>
                </a:lnTo>
                <a:lnTo>
                  <a:pt x="12005" y="11582"/>
                </a:lnTo>
                <a:lnTo>
                  <a:pt x="11968" y="11214"/>
                </a:lnTo>
                <a:lnTo>
                  <a:pt x="11913" y="10827"/>
                </a:lnTo>
                <a:lnTo>
                  <a:pt x="11821" y="10440"/>
                </a:lnTo>
                <a:lnTo>
                  <a:pt x="11729" y="10035"/>
                </a:lnTo>
                <a:lnTo>
                  <a:pt x="11600" y="9649"/>
                </a:lnTo>
                <a:lnTo>
                  <a:pt x="11416" y="9152"/>
                </a:lnTo>
                <a:lnTo>
                  <a:pt x="11195" y="8673"/>
                </a:lnTo>
                <a:lnTo>
                  <a:pt x="10956" y="8194"/>
                </a:lnTo>
                <a:lnTo>
                  <a:pt x="10680" y="7715"/>
                </a:lnTo>
                <a:lnTo>
                  <a:pt x="10367" y="7255"/>
                </a:lnTo>
                <a:lnTo>
                  <a:pt x="10054" y="6813"/>
                </a:lnTo>
                <a:lnTo>
                  <a:pt x="9704" y="6353"/>
                </a:lnTo>
                <a:lnTo>
                  <a:pt x="9354" y="5930"/>
                </a:lnTo>
                <a:lnTo>
                  <a:pt x="8967" y="5506"/>
                </a:lnTo>
                <a:lnTo>
                  <a:pt x="8581" y="5083"/>
                </a:lnTo>
                <a:lnTo>
                  <a:pt x="8194" y="4678"/>
                </a:lnTo>
                <a:lnTo>
                  <a:pt x="7789" y="4291"/>
                </a:lnTo>
                <a:lnTo>
                  <a:pt x="7384" y="3904"/>
                </a:lnTo>
                <a:lnTo>
                  <a:pt x="6979" y="3536"/>
                </a:lnTo>
                <a:lnTo>
                  <a:pt x="6150" y="2855"/>
                </a:lnTo>
                <a:lnTo>
                  <a:pt x="5359" y="2229"/>
                </a:lnTo>
                <a:lnTo>
                  <a:pt x="4604" y="1676"/>
                </a:lnTo>
                <a:lnTo>
                  <a:pt x="3923" y="1179"/>
                </a:lnTo>
                <a:lnTo>
                  <a:pt x="3297" y="774"/>
                </a:lnTo>
                <a:lnTo>
                  <a:pt x="2799" y="443"/>
                </a:lnTo>
                <a:lnTo>
                  <a:pt x="2413" y="204"/>
                </a:lnTo>
                <a:lnTo>
                  <a:pt x="206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5"/>
          <p:cNvSpPr/>
          <p:nvPr/>
        </p:nvSpPr>
        <p:spPr>
          <a:xfrm>
            <a:off x="1192991" y="0"/>
            <a:ext cx="2343229" cy="1357321"/>
          </a:xfrm>
          <a:custGeom>
            <a:avLst/>
            <a:gdLst/>
            <a:ahLst/>
            <a:cxnLst/>
            <a:rect l="l" t="t" r="r" b="b"/>
            <a:pathLst>
              <a:path w="24157" h="13993" extrusionOk="0">
                <a:moveTo>
                  <a:pt x="147" y="0"/>
                </a:moveTo>
                <a:lnTo>
                  <a:pt x="92" y="479"/>
                </a:lnTo>
                <a:lnTo>
                  <a:pt x="37" y="939"/>
                </a:lnTo>
                <a:lnTo>
                  <a:pt x="18" y="1436"/>
                </a:lnTo>
                <a:lnTo>
                  <a:pt x="0" y="1915"/>
                </a:lnTo>
                <a:lnTo>
                  <a:pt x="18" y="2541"/>
                </a:lnTo>
                <a:lnTo>
                  <a:pt x="55" y="3148"/>
                </a:lnTo>
                <a:lnTo>
                  <a:pt x="147" y="3756"/>
                </a:lnTo>
                <a:lnTo>
                  <a:pt x="239" y="4345"/>
                </a:lnTo>
                <a:lnTo>
                  <a:pt x="387" y="4934"/>
                </a:lnTo>
                <a:lnTo>
                  <a:pt x="534" y="5505"/>
                </a:lnTo>
                <a:lnTo>
                  <a:pt x="737" y="6076"/>
                </a:lnTo>
                <a:lnTo>
                  <a:pt x="957" y="6610"/>
                </a:lnTo>
                <a:lnTo>
                  <a:pt x="1197" y="7144"/>
                </a:lnTo>
                <a:lnTo>
                  <a:pt x="1455" y="7678"/>
                </a:lnTo>
                <a:lnTo>
                  <a:pt x="1749" y="8175"/>
                </a:lnTo>
                <a:lnTo>
                  <a:pt x="2062" y="8672"/>
                </a:lnTo>
                <a:lnTo>
                  <a:pt x="2394" y="9132"/>
                </a:lnTo>
                <a:lnTo>
                  <a:pt x="2762" y="9592"/>
                </a:lnTo>
                <a:lnTo>
                  <a:pt x="3130" y="10034"/>
                </a:lnTo>
                <a:lnTo>
                  <a:pt x="3535" y="10458"/>
                </a:lnTo>
                <a:lnTo>
                  <a:pt x="3959" y="10863"/>
                </a:lnTo>
                <a:lnTo>
                  <a:pt x="4400" y="11231"/>
                </a:lnTo>
                <a:lnTo>
                  <a:pt x="4861" y="11599"/>
                </a:lnTo>
                <a:lnTo>
                  <a:pt x="5321" y="11931"/>
                </a:lnTo>
                <a:lnTo>
                  <a:pt x="5818" y="12244"/>
                </a:lnTo>
                <a:lnTo>
                  <a:pt x="6315" y="12538"/>
                </a:lnTo>
                <a:lnTo>
                  <a:pt x="6849" y="12796"/>
                </a:lnTo>
                <a:lnTo>
                  <a:pt x="7383" y="13035"/>
                </a:lnTo>
                <a:lnTo>
                  <a:pt x="7917" y="13256"/>
                </a:lnTo>
                <a:lnTo>
                  <a:pt x="8488" y="13459"/>
                </a:lnTo>
                <a:lnTo>
                  <a:pt x="9059" y="13606"/>
                </a:lnTo>
                <a:lnTo>
                  <a:pt x="9648" y="13754"/>
                </a:lnTo>
                <a:lnTo>
                  <a:pt x="10237" y="13846"/>
                </a:lnTo>
                <a:lnTo>
                  <a:pt x="10845" y="13938"/>
                </a:lnTo>
                <a:lnTo>
                  <a:pt x="11452" y="13974"/>
                </a:lnTo>
                <a:lnTo>
                  <a:pt x="12078" y="13993"/>
                </a:lnTo>
                <a:lnTo>
                  <a:pt x="12704" y="13974"/>
                </a:lnTo>
                <a:lnTo>
                  <a:pt x="13312" y="13938"/>
                </a:lnTo>
                <a:lnTo>
                  <a:pt x="13919" y="13846"/>
                </a:lnTo>
                <a:lnTo>
                  <a:pt x="14508" y="13754"/>
                </a:lnTo>
                <a:lnTo>
                  <a:pt x="15098" y="13606"/>
                </a:lnTo>
                <a:lnTo>
                  <a:pt x="15668" y="13459"/>
                </a:lnTo>
                <a:lnTo>
                  <a:pt x="16239" y="13256"/>
                </a:lnTo>
                <a:lnTo>
                  <a:pt x="16773" y="13035"/>
                </a:lnTo>
                <a:lnTo>
                  <a:pt x="17307" y="12796"/>
                </a:lnTo>
                <a:lnTo>
                  <a:pt x="17841" y="12538"/>
                </a:lnTo>
                <a:lnTo>
                  <a:pt x="18338" y="12244"/>
                </a:lnTo>
                <a:lnTo>
                  <a:pt x="18835" y="11931"/>
                </a:lnTo>
                <a:lnTo>
                  <a:pt x="19296" y="11599"/>
                </a:lnTo>
                <a:lnTo>
                  <a:pt x="19756" y="11231"/>
                </a:lnTo>
                <a:lnTo>
                  <a:pt x="20198" y="10863"/>
                </a:lnTo>
                <a:lnTo>
                  <a:pt x="20621" y="10458"/>
                </a:lnTo>
                <a:lnTo>
                  <a:pt x="21026" y="10034"/>
                </a:lnTo>
                <a:lnTo>
                  <a:pt x="21394" y="9592"/>
                </a:lnTo>
                <a:lnTo>
                  <a:pt x="21763" y="9132"/>
                </a:lnTo>
                <a:lnTo>
                  <a:pt x="22094" y="8672"/>
                </a:lnTo>
                <a:lnTo>
                  <a:pt x="22407" y="8175"/>
                </a:lnTo>
                <a:lnTo>
                  <a:pt x="22702" y="7678"/>
                </a:lnTo>
                <a:lnTo>
                  <a:pt x="22959" y="7144"/>
                </a:lnTo>
                <a:lnTo>
                  <a:pt x="23199" y="6610"/>
                </a:lnTo>
                <a:lnTo>
                  <a:pt x="23420" y="6076"/>
                </a:lnTo>
                <a:lnTo>
                  <a:pt x="23622" y="5505"/>
                </a:lnTo>
                <a:lnTo>
                  <a:pt x="23770" y="4934"/>
                </a:lnTo>
                <a:lnTo>
                  <a:pt x="23917" y="4345"/>
                </a:lnTo>
                <a:lnTo>
                  <a:pt x="24009" y="3756"/>
                </a:lnTo>
                <a:lnTo>
                  <a:pt x="24101" y="3148"/>
                </a:lnTo>
                <a:lnTo>
                  <a:pt x="24138" y="2541"/>
                </a:lnTo>
                <a:lnTo>
                  <a:pt x="24156" y="1915"/>
                </a:lnTo>
                <a:lnTo>
                  <a:pt x="24138" y="1436"/>
                </a:lnTo>
                <a:lnTo>
                  <a:pt x="24119" y="939"/>
                </a:lnTo>
                <a:lnTo>
                  <a:pt x="24064" y="479"/>
                </a:lnTo>
                <a:lnTo>
                  <a:pt x="2400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5"/>
          <p:cNvSpPr/>
          <p:nvPr/>
        </p:nvSpPr>
        <p:spPr>
          <a:xfrm>
            <a:off x="0" y="3350346"/>
            <a:ext cx="1257314" cy="1793142"/>
          </a:xfrm>
          <a:custGeom>
            <a:avLst/>
            <a:gdLst/>
            <a:ahLst/>
            <a:cxnLst/>
            <a:rect l="l" t="t" r="r" b="b"/>
            <a:pathLst>
              <a:path w="12962" h="18486" extrusionOk="0">
                <a:moveTo>
                  <a:pt x="2633" y="0"/>
                </a:moveTo>
                <a:lnTo>
                  <a:pt x="2246" y="37"/>
                </a:lnTo>
                <a:lnTo>
                  <a:pt x="1860" y="74"/>
                </a:lnTo>
                <a:lnTo>
                  <a:pt x="1473" y="129"/>
                </a:lnTo>
                <a:lnTo>
                  <a:pt x="1105" y="184"/>
                </a:lnTo>
                <a:lnTo>
                  <a:pt x="718" y="258"/>
                </a:lnTo>
                <a:lnTo>
                  <a:pt x="368" y="368"/>
                </a:lnTo>
                <a:lnTo>
                  <a:pt x="0" y="461"/>
                </a:lnTo>
                <a:lnTo>
                  <a:pt x="0" y="18486"/>
                </a:lnTo>
                <a:lnTo>
                  <a:pt x="8101" y="18486"/>
                </a:lnTo>
                <a:lnTo>
                  <a:pt x="8635" y="18136"/>
                </a:lnTo>
                <a:lnTo>
                  <a:pt x="9151" y="17767"/>
                </a:lnTo>
                <a:lnTo>
                  <a:pt x="9629" y="17362"/>
                </a:lnTo>
                <a:lnTo>
                  <a:pt x="10090" y="16921"/>
                </a:lnTo>
                <a:lnTo>
                  <a:pt x="10513" y="16460"/>
                </a:lnTo>
                <a:lnTo>
                  <a:pt x="10918" y="15982"/>
                </a:lnTo>
                <a:lnTo>
                  <a:pt x="11286" y="15466"/>
                </a:lnTo>
                <a:lnTo>
                  <a:pt x="11618" y="14932"/>
                </a:lnTo>
                <a:lnTo>
                  <a:pt x="11931" y="14361"/>
                </a:lnTo>
                <a:lnTo>
                  <a:pt x="12189" y="13791"/>
                </a:lnTo>
                <a:lnTo>
                  <a:pt x="12428" y="13183"/>
                </a:lnTo>
                <a:lnTo>
                  <a:pt x="12612" y="12557"/>
                </a:lnTo>
                <a:lnTo>
                  <a:pt x="12759" y="11931"/>
                </a:lnTo>
                <a:lnTo>
                  <a:pt x="12870" y="11287"/>
                </a:lnTo>
                <a:lnTo>
                  <a:pt x="12907" y="10955"/>
                </a:lnTo>
                <a:lnTo>
                  <a:pt x="12943" y="10624"/>
                </a:lnTo>
                <a:lnTo>
                  <a:pt x="12962" y="10274"/>
                </a:lnTo>
                <a:lnTo>
                  <a:pt x="12962" y="9943"/>
                </a:lnTo>
                <a:lnTo>
                  <a:pt x="12943" y="9427"/>
                </a:lnTo>
                <a:lnTo>
                  <a:pt x="12907" y="8930"/>
                </a:lnTo>
                <a:lnTo>
                  <a:pt x="12851" y="8433"/>
                </a:lnTo>
                <a:lnTo>
                  <a:pt x="12759" y="7936"/>
                </a:lnTo>
                <a:lnTo>
                  <a:pt x="12649" y="7457"/>
                </a:lnTo>
                <a:lnTo>
                  <a:pt x="12520" y="6978"/>
                </a:lnTo>
                <a:lnTo>
                  <a:pt x="12354" y="6518"/>
                </a:lnTo>
                <a:lnTo>
                  <a:pt x="12189" y="6076"/>
                </a:lnTo>
                <a:lnTo>
                  <a:pt x="11986" y="5634"/>
                </a:lnTo>
                <a:lnTo>
                  <a:pt x="11765" y="5211"/>
                </a:lnTo>
                <a:lnTo>
                  <a:pt x="11526" y="4787"/>
                </a:lnTo>
                <a:lnTo>
                  <a:pt x="11268" y="4382"/>
                </a:lnTo>
                <a:lnTo>
                  <a:pt x="10992" y="3996"/>
                </a:lnTo>
                <a:lnTo>
                  <a:pt x="10697" y="3627"/>
                </a:lnTo>
                <a:lnTo>
                  <a:pt x="10384" y="3259"/>
                </a:lnTo>
                <a:lnTo>
                  <a:pt x="10053" y="2909"/>
                </a:lnTo>
                <a:lnTo>
                  <a:pt x="9703" y="2578"/>
                </a:lnTo>
                <a:lnTo>
                  <a:pt x="9335" y="2265"/>
                </a:lnTo>
                <a:lnTo>
                  <a:pt x="8967" y="1970"/>
                </a:lnTo>
                <a:lnTo>
                  <a:pt x="8580" y="1694"/>
                </a:lnTo>
                <a:lnTo>
                  <a:pt x="8175" y="1436"/>
                </a:lnTo>
                <a:lnTo>
                  <a:pt x="7751" y="1197"/>
                </a:lnTo>
                <a:lnTo>
                  <a:pt x="7328" y="976"/>
                </a:lnTo>
                <a:lnTo>
                  <a:pt x="6886" y="774"/>
                </a:lnTo>
                <a:lnTo>
                  <a:pt x="6444" y="608"/>
                </a:lnTo>
                <a:lnTo>
                  <a:pt x="5984" y="442"/>
                </a:lnTo>
                <a:lnTo>
                  <a:pt x="5505" y="313"/>
                </a:lnTo>
                <a:lnTo>
                  <a:pt x="5026" y="203"/>
                </a:lnTo>
                <a:lnTo>
                  <a:pt x="4529" y="111"/>
                </a:lnTo>
                <a:lnTo>
                  <a:pt x="4032" y="55"/>
                </a:lnTo>
                <a:lnTo>
                  <a:pt x="3535" y="19"/>
                </a:lnTo>
                <a:lnTo>
                  <a:pt x="302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title"/>
          </p:nvPr>
        </p:nvSpPr>
        <p:spPr>
          <a:xfrm>
            <a:off x="4320075" y="893225"/>
            <a:ext cx="4366800" cy="69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body" idx="1"/>
          </p:nvPr>
        </p:nvSpPr>
        <p:spPr>
          <a:xfrm>
            <a:off x="4320075" y="1694175"/>
            <a:ext cx="4366800" cy="305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⊷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⊶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⊸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sldNum" idx="12"/>
          </p:nvPr>
        </p:nvSpPr>
        <p:spPr>
          <a:xfrm>
            <a:off x="76209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 + image">
  <p:cSld name="TITLE_AND_BODY_1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/>
          <p:nvPr/>
        </p:nvSpPr>
        <p:spPr>
          <a:xfrm>
            <a:off x="0" y="0"/>
            <a:ext cx="9144093" cy="5143522"/>
          </a:xfrm>
          <a:custGeom>
            <a:avLst/>
            <a:gdLst/>
            <a:ahLst/>
            <a:cxnLst/>
            <a:rect l="l" t="t" r="r" b="b"/>
            <a:pathLst>
              <a:path w="94269" h="53026" extrusionOk="0">
                <a:moveTo>
                  <a:pt x="49675" y="4677"/>
                </a:moveTo>
                <a:lnTo>
                  <a:pt x="49730" y="5469"/>
                </a:lnTo>
                <a:lnTo>
                  <a:pt x="49748" y="6408"/>
                </a:lnTo>
                <a:lnTo>
                  <a:pt x="49785" y="7660"/>
                </a:lnTo>
                <a:lnTo>
                  <a:pt x="49785" y="9169"/>
                </a:lnTo>
                <a:lnTo>
                  <a:pt x="49730" y="10900"/>
                </a:lnTo>
                <a:lnTo>
                  <a:pt x="49693" y="11858"/>
                </a:lnTo>
                <a:lnTo>
                  <a:pt x="49638" y="12833"/>
                </a:lnTo>
                <a:lnTo>
                  <a:pt x="49583" y="13846"/>
                </a:lnTo>
                <a:lnTo>
                  <a:pt x="49491" y="14895"/>
                </a:lnTo>
                <a:lnTo>
                  <a:pt x="49380" y="15982"/>
                </a:lnTo>
                <a:lnTo>
                  <a:pt x="49251" y="17086"/>
                </a:lnTo>
                <a:lnTo>
                  <a:pt x="49086" y="18191"/>
                </a:lnTo>
                <a:lnTo>
                  <a:pt x="48920" y="19314"/>
                </a:lnTo>
                <a:lnTo>
                  <a:pt x="48699" y="20456"/>
                </a:lnTo>
                <a:lnTo>
                  <a:pt x="48478" y="21597"/>
                </a:lnTo>
                <a:lnTo>
                  <a:pt x="48202" y="22720"/>
                </a:lnTo>
                <a:lnTo>
                  <a:pt x="47907" y="23844"/>
                </a:lnTo>
                <a:lnTo>
                  <a:pt x="47576" y="24948"/>
                </a:lnTo>
                <a:lnTo>
                  <a:pt x="47208" y="26053"/>
                </a:lnTo>
                <a:lnTo>
                  <a:pt x="47005" y="26587"/>
                </a:lnTo>
                <a:lnTo>
                  <a:pt x="46803" y="27121"/>
                </a:lnTo>
                <a:lnTo>
                  <a:pt x="46582" y="27636"/>
                </a:lnTo>
                <a:lnTo>
                  <a:pt x="46361" y="28152"/>
                </a:lnTo>
                <a:lnTo>
                  <a:pt x="46121" y="28667"/>
                </a:lnTo>
                <a:lnTo>
                  <a:pt x="45882" y="29165"/>
                </a:lnTo>
                <a:lnTo>
                  <a:pt x="45624" y="29643"/>
                </a:lnTo>
                <a:lnTo>
                  <a:pt x="45348" y="30122"/>
                </a:lnTo>
                <a:lnTo>
                  <a:pt x="45072" y="30601"/>
                </a:lnTo>
                <a:lnTo>
                  <a:pt x="44777" y="31061"/>
                </a:lnTo>
                <a:lnTo>
                  <a:pt x="44483" y="31503"/>
                </a:lnTo>
                <a:lnTo>
                  <a:pt x="44170" y="31926"/>
                </a:lnTo>
                <a:lnTo>
                  <a:pt x="43838" y="32350"/>
                </a:lnTo>
                <a:lnTo>
                  <a:pt x="43507" y="32736"/>
                </a:lnTo>
                <a:lnTo>
                  <a:pt x="43157" y="33123"/>
                </a:lnTo>
                <a:lnTo>
                  <a:pt x="42826" y="33491"/>
                </a:lnTo>
                <a:lnTo>
                  <a:pt x="42457" y="33841"/>
                </a:lnTo>
                <a:lnTo>
                  <a:pt x="42108" y="34154"/>
                </a:lnTo>
                <a:lnTo>
                  <a:pt x="41739" y="34467"/>
                </a:lnTo>
                <a:lnTo>
                  <a:pt x="41371" y="34780"/>
                </a:lnTo>
                <a:lnTo>
                  <a:pt x="41003" y="35056"/>
                </a:lnTo>
                <a:lnTo>
                  <a:pt x="40616" y="35314"/>
                </a:lnTo>
                <a:lnTo>
                  <a:pt x="40230" y="35572"/>
                </a:lnTo>
                <a:lnTo>
                  <a:pt x="39843" y="35811"/>
                </a:lnTo>
                <a:lnTo>
                  <a:pt x="39456" y="36032"/>
                </a:lnTo>
                <a:lnTo>
                  <a:pt x="39051" y="36253"/>
                </a:lnTo>
                <a:lnTo>
                  <a:pt x="38665" y="36437"/>
                </a:lnTo>
                <a:lnTo>
                  <a:pt x="38260" y="36621"/>
                </a:lnTo>
                <a:lnTo>
                  <a:pt x="37873" y="36805"/>
                </a:lnTo>
                <a:lnTo>
                  <a:pt x="37468" y="36953"/>
                </a:lnTo>
                <a:lnTo>
                  <a:pt x="36658" y="37247"/>
                </a:lnTo>
                <a:lnTo>
                  <a:pt x="35866" y="37487"/>
                </a:lnTo>
                <a:lnTo>
                  <a:pt x="35056" y="37689"/>
                </a:lnTo>
                <a:lnTo>
                  <a:pt x="34264" y="37836"/>
                </a:lnTo>
                <a:lnTo>
                  <a:pt x="33491" y="37965"/>
                </a:lnTo>
                <a:lnTo>
                  <a:pt x="32718" y="38057"/>
                </a:lnTo>
                <a:lnTo>
                  <a:pt x="31963" y="38131"/>
                </a:lnTo>
                <a:lnTo>
                  <a:pt x="31226" y="38168"/>
                </a:lnTo>
                <a:lnTo>
                  <a:pt x="30527" y="38186"/>
                </a:lnTo>
                <a:lnTo>
                  <a:pt x="29845" y="38168"/>
                </a:lnTo>
                <a:lnTo>
                  <a:pt x="29201" y="38149"/>
                </a:lnTo>
                <a:lnTo>
                  <a:pt x="28575" y="38113"/>
                </a:lnTo>
                <a:lnTo>
                  <a:pt x="27986" y="38057"/>
                </a:lnTo>
                <a:lnTo>
                  <a:pt x="27452" y="37984"/>
                </a:lnTo>
                <a:lnTo>
                  <a:pt x="26955" y="37928"/>
                </a:lnTo>
                <a:lnTo>
                  <a:pt x="26089" y="37781"/>
                </a:lnTo>
                <a:lnTo>
                  <a:pt x="25445" y="37652"/>
                </a:lnTo>
                <a:lnTo>
                  <a:pt x="25040" y="37560"/>
                </a:lnTo>
                <a:lnTo>
                  <a:pt x="24911" y="37523"/>
                </a:lnTo>
                <a:lnTo>
                  <a:pt x="24837" y="37395"/>
                </a:lnTo>
                <a:lnTo>
                  <a:pt x="24635" y="37026"/>
                </a:lnTo>
                <a:lnTo>
                  <a:pt x="24322" y="36456"/>
                </a:lnTo>
                <a:lnTo>
                  <a:pt x="23954" y="35664"/>
                </a:lnTo>
                <a:lnTo>
                  <a:pt x="23751" y="35204"/>
                </a:lnTo>
                <a:lnTo>
                  <a:pt x="23549" y="34706"/>
                </a:lnTo>
                <a:lnTo>
                  <a:pt x="23346" y="34154"/>
                </a:lnTo>
                <a:lnTo>
                  <a:pt x="23125" y="33565"/>
                </a:lnTo>
                <a:lnTo>
                  <a:pt x="22923" y="32957"/>
                </a:lnTo>
                <a:lnTo>
                  <a:pt x="22738" y="32294"/>
                </a:lnTo>
                <a:lnTo>
                  <a:pt x="22554" y="31613"/>
                </a:lnTo>
                <a:lnTo>
                  <a:pt x="22389" y="30895"/>
                </a:lnTo>
                <a:lnTo>
                  <a:pt x="22241" y="30159"/>
                </a:lnTo>
                <a:lnTo>
                  <a:pt x="22112" y="29385"/>
                </a:lnTo>
                <a:lnTo>
                  <a:pt x="22020" y="28612"/>
                </a:lnTo>
                <a:lnTo>
                  <a:pt x="21965" y="27802"/>
                </a:lnTo>
                <a:lnTo>
                  <a:pt x="21928" y="26974"/>
                </a:lnTo>
                <a:lnTo>
                  <a:pt x="21947" y="26145"/>
                </a:lnTo>
                <a:lnTo>
                  <a:pt x="22002" y="25298"/>
                </a:lnTo>
                <a:lnTo>
                  <a:pt x="22039" y="24856"/>
                </a:lnTo>
                <a:lnTo>
                  <a:pt x="22094" y="24433"/>
                </a:lnTo>
                <a:lnTo>
                  <a:pt x="22168" y="23991"/>
                </a:lnTo>
                <a:lnTo>
                  <a:pt x="22241" y="23567"/>
                </a:lnTo>
                <a:lnTo>
                  <a:pt x="22333" y="23125"/>
                </a:lnTo>
                <a:lnTo>
                  <a:pt x="22444" y="22684"/>
                </a:lnTo>
                <a:lnTo>
                  <a:pt x="22573" y="22260"/>
                </a:lnTo>
                <a:lnTo>
                  <a:pt x="22702" y="21818"/>
                </a:lnTo>
                <a:lnTo>
                  <a:pt x="22849" y="21376"/>
                </a:lnTo>
                <a:lnTo>
                  <a:pt x="23033" y="20935"/>
                </a:lnTo>
                <a:lnTo>
                  <a:pt x="23217" y="20493"/>
                </a:lnTo>
                <a:lnTo>
                  <a:pt x="23420" y="20069"/>
                </a:lnTo>
                <a:lnTo>
                  <a:pt x="23622" y="19627"/>
                </a:lnTo>
                <a:lnTo>
                  <a:pt x="23862" y="19185"/>
                </a:lnTo>
                <a:lnTo>
                  <a:pt x="24119" y="18762"/>
                </a:lnTo>
                <a:lnTo>
                  <a:pt x="24396" y="18320"/>
                </a:lnTo>
                <a:lnTo>
                  <a:pt x="24690" y="17897"/>
                </a:lnTo>
                <a:lnTo>
                  <a:pt x="24985" y="17473"/>
                </a:lnTo>
                <a:lnTo>
                  <a:pt x="25316" y="17050"/>
                </a:lnTo>
                <a:lnTo>
                  <a:pt x="25666" y="16645"/>
                </a:lnTo>
                <a:lnTo>
                  <a:pt x="26034" y="16240"/>
                </a:lnTo>
                <a:lnTo>
                  <a:pt x="26402" y="15834"/>
                </a:lnTo>
                <a:lnTo>
                  <a:pt x="26789" y="15448"/>
                </a:lnTo>
                <a:lnTo>
                  <a:pt x="27176" y="15061"/>
                </a:lnTo>
                <a:lnTo>
                  <a:pt x="27599" y="14693"/>
                </a:lnTo>
                <a:lnTo>
                  <a:pt x="28023" y="14325"/>
                </a:lnTo>
                <a:lnTo>
                  <a:pt x="28446" y="13956"/>
                </a:lnTo>
                <a:lnTo>
                  <a:pt x="28888" y="13607"/>
                </a:lnTo>
                <a:lnTo>
                  <a:pt x="29348" y="13257"/>
                </a:lnTo>
                <a:lnTo>
                  <a:pt x="29809" y="12925"/>
                </a:lnTo>
                <a:lnTo>
                  <a:pt x="30766" y="12263"/>
                </a:lnTo>
                <a:lnTo>
                  <a:pt x="31742" y="11637"/>
                </a:lnTo>
                <a:lnTo>
                  <a:pt x="32736" y="11047"/>
                </a:lnTo>
                <a:lnTo>
                  <a:pt x="33749" y="10477"/>
                </a:lnTo>
                <a:lnTo>
                  <a:pt x="34780" y="9943"/>
                </a:lnTo>
                <a:lnTo>
                  <a:pt x="35811" y="9446"/>
                </a:lnTo>
                <a:lnTo>
                  <a:pt x="36842" y="8949"/>
                </a:lnTo>
                <a:lnTo>
                  <a:pt x="37873" y="8507"/>
                </a:lnTo>
                <a:lnTo>
                  <a:pt x="38904" y="8065"/>
                </a:lnTo>
                <a:lnTo>
                  <a:pt x="39898" y="7678"/>
                </a:lnTo>
                <a:lnTo>
                  <a:pt x="40892" y="7291"/>
                </a:lnTo>
                <a:lnTo>
                  <a:pt x="41850" y="6960"/>
                </a:lnTo>
                <a:lnTo>
                  <a:pt x="42770" y="6629"/>
                </a:lnTo>
                <a:lnTo>
                  <a:pt x="43673" y="6334"/>
                </a:lnTo>
                <a:lnTo>
                  <a:pt x="45330" y="5819"/>
                </a:lnTo>
                <a:lnTo>
                  <a:pt x="46784" y="5395"/>
                </a:lnTo>
                <a:lnTo>
                  <a:pt x="47981" y="5082"/>
                </a:lnTo>
                <a:lnTo>
                  <a:pt x="48902" y="4861"/>
                </a:lnTo>
                <a:lnTo>
                  <a:pt x="49675" y="4677"/>
                </a:lnTo>
                <a:close/>
                <a:moveTo>
                  <a:pt x="12299" y="28888"/>
                </a:moveTo>
                <a:lnTo>
                  <a:pt x="12888" y="28925"/>
                </a:lnTo>
                <a:lnTo>
                  <a:pt x="13496" y="28962"/>
                </a:lnTo>
                <a:lnTo>
                  <a:pt x="14085" y="29036"/>
                </a:lnTo>
                <a:lnTo>
                  <a:pt x="14656" y="29128"/>
                </a:lnTo>
                <a:lnTo>
                  <a:pt x="15226" y="29238"/>
                </a:lnTo>
                <a:lnTo>
                  <a:pt x="15779" y="29385"/>
                </a:lnTo>
                <a:lnTo>
                  <a:pt x="16313" y="29551"/>
                </a:lnTo>
                <a:lnTo>
                  <a:pt x="16828" y="29754"/>
                </a:lnTo>
                <a:lnTo>
                  <a:pt x="17233" y="29938"/>
                </a:lnTo>
                <a:lnTo>
                  <a:pt x="17620" y="30140"/>
                </a:lnTo>
                <a:lnTo>
                  <a:pt x="17988" y="30343"/>
                </a:lnTo>
                <a:lnTo>
                  <a:pt x="18320" y="30582"/>
                </a:lnTo>
                <a:lnTo>
                  <a:pt x="18651" y="30822"/>
                </a:lnTo>
                <a:lnTo>
                  <a:pt x="18964" y="31061"/>
                </a:lnTo>
                <a:lnTo>
                  <a:pt x="19240" y="31337"/>
                </a:lnTo>
                <a:lnTo>
                  <a:pt x="19516" y="31613"/>
                </a:lnTo>
                <a:lnTo>
                  <a:pt x="19756" y="31889"/>
                </a:lnTo>
                <a:lnTo>
                  <a:pt x="19995" y="32184"/>
                </a:lnTo>
                <a:lnTo>
                  <a:pt x="20216" y="32479"/>
                </a:lnTo>
                <a:lnTo>
                  <a:pt x="20419" y="32773"/>
                </a:lnTo>
                <a:lnTo>
                  <a:pt x="20603" y="33068"/>
                </a:lnTo>
                <a:lnTo>
                  <a:pt x="20768" y="33381"/>
                </a:lnTo>
                <a:lnTo>
                  <a:pt x="20934" y="33694"/>
                </a:lnTo>
                <a:lnTo>
                  <a:pt x="21081" y="34007"/>
                </a:lnTo>
                <a:lnTo>
                  <a:pt x="21339" y="34614"/>
                </a:lnTo>
                <a:lnTo>
                  <a:pt x="21542" y="35222"/>
                </a:lnTo>
                <a:lnTo>
                  <a:pt x="21707" y="35811"/>
                </a:lnTo>
                <a:lnTo>
                  <a:pt x="21836" y="36363"/>
                </a:lnTo>
                <a:lnTo>
                  <a:pt x="21928" y="36879"/>
                </a:lnTo>
                <a:lnTo>
                  <a:pt x="22002" y="37339"/>
                </a:lnTo>
                <a:lnTo>
                  <a:pt x="22039" y="37763"/>
                </a:lnTo>
                <a:lnTo>
                  <a:pt x="22076" y="38113"/>
                </a:lnTo>
                <a:lnTo>
                  <a:pt x="8359" y="32957"/>
                </a:lnTo>
                <a:lnTo>
                  <a:pt x="21597" y="39162"/>
                </a:lnTo>
                <a:lnTo>
                  <a:pt x="21321" y="39383"/>
                </a:lnTo>
                <a:lnTo>
                  <a:pt x="20989" y="39641"/>
                </a:lnTo>
                <a:lnTo>
                  <a:pt x="20603" y="39917"/>
                </a:lnTo>
                <a:lnTo>
                  <a:pt x="20161" y="40212"/>
                </a:lnTo>
                <a:lnTo>
                  <a:pt x="19682" y="40506"/>
                </a:lnTo>
                <a:lnTo>
                  <a:pt x="19148" y="40801"/>
                </a:lnTo>
                <a:lnTo>
                  <a:pt x="18559" y="41058"/>
                </a:lnTo>
                <a:lnTo>
                  <a:pt x="17951" y="41298"/>
                </a:lnTo>
                <a:lnTo>
                  <a:pt x="17638" y="41408"/>
                </a:lnTo>
                <a:lnTo>
                  <a:pt x="17307" y="41519"/>
                </a:lnTo>
                <a:lnTo>
                  <a:pt x="16957" y="41592"/>
                </a:lnTo>
                <a:lnTo>
                  <a:pt x="16626" y="41666"/>
                </a:lnTo>
                <a:lnTo>
                  <a:pt x="16276" y="41740"/>
                </a:lnTo>
                <a:lnTo>
                  <a:pt x="15908" y="41776"/>
                </a:lnTo>
                <a:lnTo>
                  <a:pt x="15539" y="41813"/>
                </a:lnTo>
                <a:lnTo>
                  <a:pt x="15171" y="41832"/>
                </a:lnTo>
                <a:lnTo>
                  <a:pt x="14785" y="41832"/>
                </a:lnTo>
                <a:lnTo>
                  <a:pt x="14416" y="41813"/>
                </a:lnTo>
                <a:lnTo>
                  <a:pt x="14011" y="41776"/>
                </a:lnTo>
                <a:lnTo>
                  <a:pt x="13625" y="41703"/>
                </a:lnTo>
                <a:lnTo>
                  <a:pt x="13220" y="41611"/>
                </a:lnTo>
                <a:lnTo>
                  <a:pt x="12815" y="41519"/>
                </a:lnTo>
                <a:lnTo>
                  <a:pt x="12410" y="41371"/>
                </a:lnTo>
                <a:lnTo>
                  <a:pt x="12004" y="41224"/>
                </a:lnTo>
                <a:lnTo>
                  <a:pt x="11507" y="40985"/>
                </a:lnTo>
                <a:lnTo>
                  <a:pt x="11010" y="40727"/>
                </a:lnTo>
                <a:lnTo>
                  <a:pt x="10513" y="40432"/>
                </a:lnTo>
                <a:lnTo>
                  <a:pt x="10034" y="40101"/>
                </a:lnTo>
                <a:lnTo>
                  <a:pt x="9574" y="39751"/>
                </a:lnTo>
                <a:lnTo>
                  <a:pt x="9114" y="39383"/>
                </a:lnTo>
                <a:lnTo>
                  <a:pt x="8654" y="38978"/>
                </a:lnTo>
                <a:lnTo>
                  <a:pt x="8230" y="38573"/>
                </a:lnTo>
                <a:lnTo>
                  <a:pt x="7788" y="38149"/>
                </a:lnTo>
                <a:lnTo>
                  <a:pt x="7383" y="37708"/>
                </a:lnTo>
                <a:lnTo>
                  <a:pt x="6978" y="37266"/>
                </a:lnTo>
                <a:lnTo>
                  <a:pt x="6591" y="36805"/>
                </a:lnTo>
                <a:lnTo>
                  <a:pt x="6223" y="36345"/>
                </a:lnTo>
                <a:lnTo>
                  <a:pt x="5855" y="35885"/>
                </a:lnTo>
                <a:lnTo>
                  <a:pt x="5192" y="34983"/>
                </a:lnTo>
                <a:lnTo>
                  <a:pt x="4585" y="34080"/>
                </a:lnTo>
                <a:lnTo>
                  <a:pt x="4032" y="33252"/>
                </a:lnTo>
                <a:lnTo>
                  <a:pt x="3572" y="32479"/>
                </a:lnTo>
                <a:lnTo>
                  <a:pt x="3167" y="31797"/>
                </a:lnTo>
                <a:lnTo>
                  <a:pt x="2854" y="31245"/>
                </a:lnTo>
                <a:lnTo>
                  <a:pt x="2633" y="30803"/>
                </a:lnTo>
                <a:lnTo>
                  <a:pt x="2430" y="30435"/>
                </a:lnTo>
                <a:lnTo>
                  <a:pt x="2835" y="30324"/>
                </a:lnTo>
                <a:lnTo>
                  <a:pt x="3296" y="30177"/>
                </a:lnTo>
                <a:lnTo>
                  <a:pt x="3922" y="30011"/>
                </a:lnTo>
                <a:lnTo>
                  <a:pt x="4677" y="29827"/>
                </a:lnTo>
                <a:lnTo>
                  <a:pt x="5560" y="29625"/>
                </a:lnTo>
                <a:lnTo>
                  <a:pt x="6536" y="29422"/>
                </a:lnTo>
                <a:lnTo>
                  <a:pt x="7604" y="29238"/>
                </a:lnTo>
                <a:lnTo>
                  <a:pt x="8727" y="29091"/>
                </a:lnTo>
                <a:lnTo>
                  <a:pt x="9298" y="29017"/>
                </a:lnTo>
                <a:lnTo>
                  <a:pt x="9887" y="28962"/>
                </a:lnTo>
                <a:lnTo>
                  <a:pt x="10495" y="28925"/>
                </a:lnTo>
                <a:lnTo>
                  <a:pt x="11084" y="28907"/>
                </a:lnTo>
                <a:lnTo>
                  <a:pt x="11691" y="28888"/>
                </a:lnTo>
                <a:close/>
                <a:moveTo>
                  <a:pt x="0" y="0"/>
                </a:moveTo>
                <a:lnTo>
                  <a:pt x="0" y="53026"/>
                </a:lnTo>
                <a:lnTo>
                  <a:pt x="17694" y="53026"/>
                </a:lnTo>
                <a:lnTo>
                  <a:pt x="17583" y="52621"/>
                </a:lnTo>
                <a:lnTo>
                  <a:pt x="17510" y="52216"/>
                </a:lnTo>
                <a:lnTo>
                  <a:pt x="17436" y="51829"/>
                </a:lnTo>
                <a:lnTo>
                  <a:pt x="17381" y="51424"/>
                </a:lnTo>
                <a:lnTo>
                  <a:pt x="17344" y="51093"/>
                </a:lnTo>
                <a:lnTo>
                  <a:pt x="17325" y="50761"/>
                </a:lnTo>
                <a:lnTo>
                  <a:pt x="17325" y="50117"/>
                </a:lnTo>
                <a:lnTo>
                  <a:pt x="17344" y="49491"/>
                </a:lnTo>
                <a:lnTo>
                  <a:pt x="17417" y="48883"/>
                </a:lnTo>
                <a:lnTo>
                  <a:pt x="17528" y="48294"/>
                </a:lnTo>
                <a:lnTo>
                  <a:pt x="17675" y="47723"/>
                </a:lnTo>
                <a:lnTo>
                  <a:pt x="17841" y="47171"/>
                </a:lnTo>
                <a:lnTo>
                  <a:pt x="18043" y="46656"/>
                </a:lnTo>
                <a:lnTo>
                  <a:pt x="18264" y="46140"/>
                </a:lnTo>
                <a:lnTo>
                  <a:pt x="18504" y="45661"/>
                </a:lnTo>
                <a:lnTo>
                  <a:pt x="18780" y="45201"/>
                </a:lnTo>
                <a:lnTo>
                  <a:pt x="19056" y="44759"/>
                </a:lnTo>
                <a:lnTo>
                  <a:pt x="19351" y="44336"/>
                </a:lnTo>
                <a:lnTo>
                  <a:pt x="19664" y="43931"/>
                </a:lnTo>
                <a:lnTo>
                  <a:pt x="19977" y="43544"/>
                </a:lnTo>
                <a:lnTo>
                  <a:pt x="20290" y="43176"/>
                </a:lnTo>
                <a:lnTo>
                  <a:pt x="20621" y="42844"/>
                </a:lnTo>
                <a:lnTo>
                  <a:pt x="20934" y="42531"/>
                </a:lnTo>
                <a:lnTo>
                  <a:pt x="21266" y="42237"/>
                </a:lnTo>
                <a:lnTo>
                  <a:pt x="21579" y="41961"/>
                </a:lnTo>
                <a:lnTo>
                  <a:pt x="22168" y="41463"/>
                </a:lnTo>
                <a:lnTo>
                  <a:pt x="22702" y="41077"/>
                </a:lnTo>
                <a:lnTo>
                  <a:pt x="23162" y="40764"/>
                </a:lnTo>
                <a:lnTo>
                  <a:pt x="23512" y="40525"/>
                </a:lnTo>
                <a:lnTo>
                  <a:pt x="23825" y="40359"/>
                </a:lnTo>
                <a:lnTo>
                  <a:pt x="24175" y="40451"/>
                </a:lnTo>
                <a:lnTo>
                  <a:pt x="24561" y="40598"/>
                </a:lnTo>
                <a:lnTo>
                  <a:pt x="25095" y="40801"/>
                </a:lnTo>
                <a:lnTo>
                  <a:pt x="25703" y="41058"/>
                </a:lnTo>
                <a:lnTo>
                  <a:pt x="26384" y="41408"/>
                </a:lnTo>
                <a:lnTo>
                  <a:pt x="26752" y="41592"/>
                </a:lnTo>
                <a:lnTo>
                  <a:pt x="27139" y="41813"/>
                </a:lnTo>
                <a:lnTo>
                  <a:pt x="27526" y="42053"/>
                </a:lnTo>
                <a:lnTo>
                  <a:pt x="27912" y="42310"/>
                </a:lnTo>
                <a:lnTo>
                  <a:pt x="28317" y="42587"/>
                </a:lnTo>
                <a:lnTo>
                  <a:pt x="28704" y="42881"/>
                </a:lnTo>
                <a:lnTo>
                  <a:pt x="29091" y="43213"/>
                </a:lnTo>
                <a:lnTo>
                  <a:pt x="29477" y="43562"/>
                </a:lnTo>
                <a:lnTo>
                  <a:pt x="29845" y="43931"/>
                </a:lnTo>
                <a:lnTo>
                  <a:pt x="30214" y="44317"/>
                </a:lnTo>
                <a:lnTo>
                  <a:pt x="30563" y="44741"/>
                </a:lnTo>
                <a:lnTo>
                  <a:pt x="30895" y="45183"/>
                </a:lnTo>
                <a:lnTo>
                  <a:pt x="31208" y="45643"/>
                </a:lnTo>
                <a:lnTo>
                  <a:pt x="31502" y="46140"/>
                </a:lnTo>
                <a:lnTo>
                  <a:pt x="31760" y="46656"/>
                </a:lnTo>
                <a:lnTo>
                  <a:pt x="32000" y="47208"/>
                </a:lnTo>
                <a:lnTo>
                  <a:pt x="32221" y="47779"/>
                </a:lnTo>
                <a:lnTo>
                  <a:pt x="32386" y="48386"/>
                </a:lnTo>
                <a:lnTo>
                  <a:pt x="32534" y="49012"/>
                </a:lnTo>
                <a:lnTo>
                  <a:pt x="32570" y="49344"/>
                </a:lnTo>
                <a:lnTo>
                  <a:pt x="32626" y="49675"/>
                </a:lnTo>
                <a:lnTo>
                  <a:pt x="32662" y="50080"/>
                </a:lnTo>
                <a:lnTo>
                  <a:pt x="32681" y="50485"/>
                </a:lnTo>
                <a:lnTo>
                  <a:pt x="32699" y="50909"/>
                </a:lnTo>
                <a:lnTo>
                  <a:pt x="32681" y="51332"/>
                </a:lnTo>
                <a:lnTo>
                  <a:pt x="32662" y="51756"/>
                </a:lnTo>
                <a:lnTo>
                  <a:pt x="32644" y="52179"/>
                </a:lnTo>
                <a:lnTo>
                  <a:pt x="32589" y="52603"/>
                </a:lnTo>
                <a:lnTo>
                  <a:pt x="32534" y="53026"/>
                </a:lnTo>
                <a:lnTo>
                  <a:pt x="94268" y="53026"/>
                </a:lnTo>
                <a:lnTo>
                  <a:pt x="9426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6"/>
          <p:cNvSpPr/>
          <p:nvPr/>
        </p:nvSpPr>
        <p:spPr>
          <a:xfrm>
            <a:off x="0" y="4136135"/>
            <a:ext cx="1085915" cy="1007345"/>
          </a:xfrm>
          <a:custGeom>
            <a:avLst/>
            <a:gdLst/>
            <a:ahLst/>
            <a:cxnLst/>
            <a:rect l="l" t="t" r="r" b="b"/>
            <a:pathLst>
              <a:path w="11195" h="10385" extrusionOk="0">
                <a:moveTo>
                  <a:pt x="3811" y="1"/>
                </a:moveTo>
                <a:lnTo>
                  <a:pt x="3517" y="19"/>
                </a:lnTo>
                <a:lnTo>
                  <a:pt x="2964" y="93"/>
                </a:lnTo>
                <a:lnTo>
                  <a:pt x="2430" y="203"/>
                </a:lnTo>
                <a:lnTo>
                  <a:pt x="1915" y="351"/>
                </a:lnTo>
                <a:lnTo>
                  <a:pt x="1399" y="535"/>
                </a:lnTo>
                <a:lnTo>
                  <a:pt x="921" y="756"/>
                </a:lnTo>
                <a:lnTo>
                  <a:pt x="442" y="995"/>
                </a:lnTo>
                <a:lnTo>
                  <a:pt x="0" y="1290"/>
                </a:lnTo>
                <a:lnTo>
                  <a:pt x="0" y="10385"/>
                </a:lnTo>
                <a:lnTo>
                  <a:pt x="10403" y="10385"/>
                </a:lnTo>
                <a:lnTo>
                  <a:pt x="10568" y="10017"/>
                </a:lnTo>
                <a:lnTo>
                  <a:pt x="10734" y="9630"/>
                </a:lnTo>
                <a:lnTo>
                  <a:pt x="10881" y="9225"/>
                </a:lnTo>
                <a:lnTo>
                  <a:pt x="10992" y="8820"/>
                </a:lnTo>
                <a:lnTo>
                  <a:pt x="11084" y="8397"/>
                </a:lnTo>
                <a:lnTo>
                  <a:pt x="11139" y="7973"/>
                </a:lnTo>
                <a:lnTo>
                  <a:pt x="11176" y="7550"/>
                </a:lnTo>
                <a:lnTo>
                  <a:pt x="11194" y="7108"/>
                </a:lnTo>
                <a:lnTo>
                  <a:pt x="11176" y="6740"/>
                </a:lnTo>
                <a:lnTo>
                  <a:pt x="11158" y="6390"/>
                </a:lnTo>
                <a:lnTo>
                  <a:pt x="11121" y="6021"/>
                </a:lnTo>
                <a:lnTo>
                  <a:pt x="11047" y="5672"/>
                </a:lnTo>
                <a:lnTo>
                  <a:pt x="10973" y="5340"/>
                </a:lnTo>
                <a:lnTo>
                  <a:pt x="10881" y="4990"/>
                </a:lnTo>
                <a:lnTo>
                  <a:pt x="10771" y="4659"/>
                </a:lnTo>
                <a:lnTo>
                  <a:pt x="10642" y="4346"/>
                </a:lnTo>
                <a:lnTo>
                  <a:pt x="10495" y="4033"/>
                </a:lnTo>
                <a:lnTo>
                  <a:pt x="10329" y="3720"/>
                </a:lnTo>
                <a:lnTo>
                  <a:pt x="10163" y="3425"/>
                </a:lnTo>
                <a:lnTo>
                  <a:pt x="9979" y="3131"/>
                </a:lnTo>
                <a:lnTo>
                  <a:pt x="9777" y="2855"/>
                </a:lnTo>
                <a:lnTo>
                  <a:pt x="9574" y="2578"/>
                </a:lnTo>
                <a:lnTo>
                  <a:pt x="9353" y="2321"/>
                </a:lnTo>
                <a:lnTo>
                  <a:pt x="9114" y="2081"/>
                </a:lnTo>
                <a:lnTo>
                  <a:pt x="8874" y="1842"/>
                </a:lnTo>
                <a:lnTo>
                  <a:pt x="8617" y="1621"/>
                </a:lnTo>
                <a:lnTo>
                  <a:pt x="8341" y="1419"/>
                </a:lnTo>
                <a:lnTo>
                  <a:pt x="8064" y="1216"/>
                </a:lnTo>
                <a:lnTo>
                  <a:pt x="7770" y="1032"/>
                </a:lnTo>
                <a:lnTo>
                  <a:pt x="7475" y="866"/>
                </a:lnTo>
                <a:lnTo>
                  <a:pt x="7162" y="700"/>
                </a:lnTo>
                <a:lnTo>
                  <a:pt x="6849" y="553"/>
                </a:lnTo>
                <a:lnTo>
                  <a:pt x="6536" y="424"/>
                </a:lnTo>
                <a:lnTo>
                  <a:pt x="6205" y="314"/>
                </a:lnTo>
                <a:lnTo>
                  <a:pt x="5855" y="222"/>
                </a:lnTo>
                <a:lnTo>
                  <a:pt x="5524" y="148"/>
                </a:lnTo>
                <a:lnTo>
                  <a:pt x="5174" y="74"/>
                </a:lnTo>
                <a:lnTo>
                  <a:pt x="4805" y="38"/>
                </a:lnTo>
                <a:lnTo>
                  <a:pt x="4456" y="19"/>
                </a:lnTo>
                <a:lnTo>
                  <a:pt x="4087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6"/>
          <p:cNvSpPr/>
          <p:nvPr/>
        </p:nvSpPr>
        <p:spPr>
          <a:xfrm>
            <a:off x="0" y="0"/>
            <a:ext cx="1936023" cy="2500369"/>
          </a:xfrm>
          <a:custGeom>
            <a:avLst/>
            <a:gdLst/>
            <a:ahLst/>
            <a:cxnLst/>
            <a:rect l="l" t="t" r="r" b="b"/>
            <a:pathLst>
              <a:path w="19959" h="25777" extrusionOk="0">
                <a:moveTo>
                  <a:pt x="0" y="0"/>
                </a:moveTo>
                <a:lnTo>
                  <a:pt x="0" y="24727"/>
                </a:lnTo>
                <a:lnTo>
                  <a:pt x="626" y="24967"/>
                </a:lnTo>
                <a:lnTo>
                  <a:pt x="1289" y="25188"/>
                </a:lnTo>
                <a:lnTo>
                  <a:pt x="1952" y="25353"/>
                </a:lnTo>
                <a:lnTo>
                  <a:pt x="2614" y="25501"/>
                </a:lnTo>
                <a:lnTo>
                  <a:pt x="3296" y="25629"/>
                </a:lnTo>
                <a:lnTo>
                  <a:pt x="3995" y="25703"/>
                </a:lnTo>
                <a:lnTo>
                  <a:pt x="4695" y="25758"/>
                </a:lnTo>
                <a:lnTo>
                  <a:pt x="5413" y="25777"/>
                </a:lnTo>
                <a:lnTo>
                  <a:pt x="6168" y="25758"/>
                </a:lnTo>
                <a:lnTo>
                  <a:pt x="6904" y="25703"/>
                </a:lnTo>
                <a:lnTo>
                  <a:pt x="7622" y="25611"/>
                </a:lnTo>
                <a:lnTo>
                  <a:pt x="8341" y="25482"/>
                </a:lnTo>
                <a:lnTo>
                  <a:pt x="9040" y="25316"/>
                </a:lnTo>
                <a:lnTo>
                  <a:pt x="9740" y="25114"/>
                </a:lnTo>
                <a:lnTo>
                  <a:pt x="10421" y="24893"/>
                </a:lnTo>
                <a:lnTo>
                  <a:pt x="11084" y="24635"/>
                </a:lnTo>
                <a:lnTo>
                  <a:pt x="11710" y="24341"/>
                </a:lnTo>
                <a:lnTo>
                  <a:pt x="12354" y="24028"/>
                </a:lnTo>
                <a:lnTo>
                  <a:pt x="12962" y="23678"/>
                </a:lnTo>
                <a:lnTo>
                  <a:pt x="13551" y="23291"/>
                </a:lnTo>
                <a:lnTo>
                  <a:pt x="14122" y="22886"/>
                </a:lnTo>
                <a:lnTo>
                  <a:pt x="14674" y="22463"/>
                </a:lnTo>
                <a:lnTo>
                  <a:pt x="15190" y="22002"/>
                </a:lnTo>
                <a:lnTo>
                  <a:pt x="15705" y="21524"/>
                </a:lnTo>
                <a:lnTo>
                  <a:pt x="16184" y="21008"/>
                </a:lnTo>
                <a:lnTo>
                  <a:pt x="16644" y="20493"/>
                </a:lnTo>
                <a:lnTo>
                  <a:pt x="17068" y="19940"/>
                </a:lnTo>
                <a:lnTo>
                  <a:pt x="17473" y="19370"/>
                </a:lnTo>
                <a:lnTo>
                  <a:pt x="17859" y="18780"/>
                </a:lnTo>
                <a:lnTo>
                  <a:pt x="18209" y="18173"/>
                </a:lnTo>
                <a:lnTo>
                  <a:pt x="18522" y="17528"/>
                </a:lnTo>
                <a:lnTo>
                  <a:pt x="18817" y="16902"/>
                </a:lnTo>
                <a:lnTo>
                  <a:pt x="19075" y="16240"/>
                </a:lnTo>
                <a:lnTo>
                  <a:pt x="19295" y="15558"/>
                </a:lnTo>
                <a:lnTo>
                  <a:pt x="19498" y="14859"/>
                </a:lnTo>
                <a:lnTo>
                  <a:pt x="19664" y="14159"/>
                </a:lnTo>
                <a:lnTo>
                  <a:pt x="19793" y="13441"/>
                </a:lnTo>
                <a:lnTo>
                  <a:pt x="19885" y="12723"/>
                </a:lnTo>
                <a:lnTo>
                  <a:pt x="19940" y="11986"/>
                </a:lnTo>
                <a:lnTo>
                  <a:pt x="19958" y="11232"/>
                </a:lnTo>
                <a:lnTo>
                  <a:pt x="19958" y="10808"/>
                </a:lnTo>
                <a:lnTo>
                  <a:pt x="19940" y="10385"/>
                </a:lnTo>
                <a:lnTo>
                  <a:pt x="19903" y="9980"/>
                </a:lnTo>
                <a:lnTo>
                  <a:pt x="19866" y="9556"/>
                </a:lnTo>
                <a:lnTo>
                  <a:pt x="19811" y="9151"/>
                </a:lnTo>
                <a:lnTo>
                  <a:pt x="19737" y="8746"/>
                </a:lnTo>
                <a:lnTo>
                  <a:pt x="19664" y="8341"/>
                </a:lnTo>
                <a:lnTo>
                  <a:pt x="19590" y="7936"/>
                </a:lnTo>
                <a:lnTo>
                  <a:pt x="19480" y="7549"/>
                </a:lnTo>
                <a:lnTo>
                  <a:pt x="19388" y="7163"/>
                </a:lnTo>
                <a:lnTo>
                  <a:pt x="19259" y="6776"/>
                </a:lnTo>
                <a:lnTo>
                  <a:pt x="19130" y="6389"/>
                </a:lnTo>
                <a:lnTo>
                  <a:pt x="19001" y="6021"/>
                </a:lnTo>
                <a:lnTo>
                  <a:pt x="18854" y="5653"/>
                </a:lnTo>
                <a:lnTo>
                  <a:pt x="18522" y="4916"/>
                </a:lnTo>
                <a:lnTo>
                  <a:pt x="18154" y="4217"/>
                </a:lnTo>
                <a:lnTo>
                  <a:pt x="17749" y="3536"/>
                </a:lnTo>
                <a:lnTo>
                  <a:pt x="17325" y="2873"/>
                </a:lnTo>
                <a:lnTo>
                  <a:pt x="16847" y="2247"/>
                </a:lnTo>
                <a:lnTo>
                  <a:pt x="16350" y="1639"/>
                </a:lnTo>
                <a:lnTo>
                  <a:pt x="15816" y="1068"/>
                </a:lnTo>
                <a:lnTo>
                  <a:pt x="15245" y="516"/>
                </a:lnTo>
                <a:lnTo>
                  <a:pt x="1465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6"/>
          <p:cNvSpPr/>
          <p:nvPr/>
        </p:nvSpPr>
        <p:spPr>
          <a:xfrm>
            <a:off x="2221665" y="0"/>
            <a:ext cx="971649" cy="843027"/>
          </a:xfrm>
          <a:custGeom>
            <a:avLst/>
            <a:gdLst/>
            <a:ahLst/>
            <a:cxnLst/>
            <a:rect l="l" t="t" r="r" b="b"/>
            <a:pathLst>
              <a:path w="10017" h="8691" extrusionOk="0">
                <a:moveTo>
                  <a:pt x="1620" y="0"/>
                </a:moveTo>
                <a:lnTo>
                  <a:pt x="1436" y="185"/>
                </a:lnTo>
                <a:lnTo>
                  <a:pt x="1252" y="369"/>
                </a:lnTo>
                <a:lnTo>
                  <a:pt x="1105" y="553"/>
                </a:lnTo>
                <a:lnTo>
                  <a:pt x="939" y="755"/>
                </a:lnTo>
                <a:lnTo>
                  <a:pt x="792" y="958"/>
                </a:lnTo>
                <a:lnTo>
                  <a:pt x="663" y="1179"/>
                </a:lnTo>
                <a:lnTo>
                  <a:pt x="553" y="1400"/>
                </a:lnTo>
                <a:lnTo>
                  <a:pt x="442" y="1639"/>
                </a:lnTo>
                <a:lnTo>
                  <a:pt x="332" y="1878"/>
                </a:lnTo>
                <a:lnTo>
                  <a:pt x="258" y="2118"/>
                </a:lnTo>
                <a:lnTo>
                  <a:pt x="166" y="2376"/>
                </a:lnTo>
                <a:lnTo>
                  <a:pt x="111" y="2615"/>
                </a:lnTo>
                <a:lnTo>
                  <a:pt x="55" y="2873"/>
                </a:lnTo>
                <a:lnTo>
                  <a:pt x="37" y="3149"/>
                </a:lnTo>
                <a:lnTo>
                  <a:pt x="0" y="3407"/>
                </a:lnTo>
                <a:lnTo>
                  <a:pt x="0" y="3683"/>
                </a:lnTo>
                <a:lnTo>
                  <a:pt x="0" y="3941"/>
                </a:lnTo>
                <a:lnTo>
                  <a:pt x="19" y="4198"/>
                </a:lnTo>
                <a:lnTo>
                  <a:pt x="55" y="4438"/>
                </a:lnTo>
                <a:lnTo>
                  <a:pt x="111" y="4695"/>
                </a:lnTo>
                <a:lnTo>
                  <a:pt x="166" y="4935"/>
                </a:lnTo>
                <a:lnTo>
                  <a:pt x="221" y="5174"/>
                </a:lnTo>
                <a:lnTo>
                  <a:pt x="313" y="5413"/>
                </a:lnTo>
                <a:lnTo>
                  <a:pt x="387" y="5634"/>
                </a:lnTo>
                <a:lnTo>
                  <a:pt x="497" y="5855"/>
                </a:lnTo>
                <a:lnTo>
                  <a:pt x="608" y="6076"/>
                </a:lnTo>
                <a:lnTo>
                  <a:pt x="718" y="6279"/>
                </a:lnTo>
                <a:lnTo>
                  <a:pt x="847" y="6481"/>
                </a:lnTo>
                <a:lnTo>
                  <a:pt x="994" y="6684"/>
                </a:lnTo>
                <a:lnTo>
                  <a:pt x="1142" y="6868"/>
                </a:lnTo>
                <a:lnTo>
                  <a:pt x="1307" y="7052"/>
                </a:lnTo>
                <a:lnTo>
                  <a:pt x="1473" y="7218"/>
                </a:lnTo>
                <a:lnTo>
                  <a:pt x="1639" y="7384"/>
                </a:lnTo>
                <a:lnTo>
                  <a:pt x="1823" y="7549"/>
                </a:lnTo>
                <a:lnTo>
                  <a:pt x="2007" y="7697"/>
                </a:lnTo>
                <a:lnTo>
                  <a:pt x="2210" y="7844"/>
                </a:lnTo>
                <a:lnTo>
                  <a:pt x="2412" y="7973"/>
                </a:lnTo>
                <a:lnTo>
                  <a:pt x="2615" y="8083"/>
                </a:lnTo>
                <a:lnTo>
                  <a:pt x="2836" y="8194"/>
                </a:lnTo>
                <a:lnTo>
                  <a:pt x="3057" y="8304"/>
                </a:lnTo>
                <a:lnTo>
                  <a:pt x="3277" y="8378"/>
                </a:lnTo>
                <a:lnTo>
                  <a:pt x="3517" y="8470"/>
                </a:lnTo>
                <a:lnTo>
                  <a:pt x="3756" y="8525"/>
                </a:lnTo>
                <a:lnTo>
                  <a:pt x="3996" y="8580"/>
                </a:lnTo>
                <a:lnTo>
                  <a:pt x="4253" y="8636"/>
                </a:lnTo>
                <a:lnTo>
                  <a:pt x="4493" y="8672"/>
                </a:lnTo>
                <a:lnTo>
                  <a:pt x="4750" y="8691"/>
                </a:lnTo>
                <a:lnTo>
                  <a:pt x="5266" y="8691"/>
                </a:lnTo>
                <a:lnTo>
                  <a:pt x="5524" y="8672"/>
                </a:lnTo>
                <a:lnTo>
                  <a:pt x="5763" y="8636"/>
                </a:lnTo>
                <a:lnTo>
                  <a:pt x="6021" y="8580"/>
                </a:lnTo>
                <a:lnTo>
                  <a:pt x="6260" y="8525"/>
                </a:lnTo>
                <a:lnTo>
                  <a:pt x="6500" y="8470"/>
                </a:lnTo>
                <a:lnTo>
                  <a:pt x="6739" y="8378"/>
                </a:lnTo>
                <a:lnTo>
                  <a:pt x="6960" y="8304"/>
                </a:lnTo>
                <a:lnTo>
                  <a:pt x="7181" y="8194"/>
                </a:lnTo>
                <a:lnTo>
                  <a:pt x="7402" y="8083"/>
                </a:lnTo>
                <a:lnTo>
                  <a:pt x="7604" y="7973"/>
                </a:lnTo>
                <a:lnTo>
                  <a:pt x="7807" y="7844"/>
                </a:lnTo>
                <a:lnTo>
                  <a:pt x="8009" y="7697"/>
                </a:lnTo>
                <a:lnTo>
                  <a:pt x="8193" y="7549"/>
                </a:lnTo>
                <a:lnTo>
                  <a:pt x="8378" y="7384"/>
                </a:lnTo>
                <a:lnTo>
                  <a:pt x="8543" y="7218"/>
                </a:lnTo>
                <a:lnTo>
                  <a:pt x="8709" y="7052"/>
                </a:lnTo>
                <a:lnTo>
                  <a:pt x="8875" y="6868"/>
                </a:lnTo>
                <a:lnTo>
                  <a:pt x="9022" y="6684"/>
                </a:lnTo>
                <a:lnTo>
                  <a:pt x="9169" y="6481"/>
                </a:lnTo>
                <a:lnTo>
                  <a:pt x="9298" y="6279"/>
                </a:lnTo>
                <a:lnTo>
                  <a:pt x="9409" y="6076"/>
                </a:lnTo>
                <a:lnTo>
                  <a:pt x="9519" y="5855"/>
                </a:lnTo>
                <a:lnTo>
                  <a:pt x="9630" y="5634"/>
                </a:lnTo>
                <a:lnTo>
                  <a:pt x="9703" y="5413"/>
                </a:lnTo>
                <a:lnTo>
                  <a:pt x="9795" y="5174"/>
                </a:lnTo>
                <a:lnTo>
                  <a:pt x="9850" y="4935"/>
                </a:lnTo>
                <a:lnTo>
                  <a:pt x="9906" y="4695"/>
                </a:lnTo>
                <a:lnTo>
                  <a:pt x="9961" y="4438"/>
                </a:lnTo>
                <a:lnTo>
                  <a:pt x="9998" y="4198"/>
                </a:lnTo>
                <a:lnTo>
                  <a:pt x="10016" y="3941"/>
                </a:lnTo>
                <a:lnTo>
                  <a:pt x="10016" y="3683"/>
                </a:lnTo>
                <a:lnTo>
                  <a:pt x="10016" y="3407"/>
                </a:lnTo>
                <a:lnTo>
                  <a:pt x="9979" y="3149"/>
                </a:lnTo>
                <a:lnTo>
                  <a:pt x="9961" y="2873"/>
                </a:lnTo>
                <a:lnTo>
                  <a:pt x="9906" y="2615"/>
                </a:lnTo>
                <a:lnTo>
                  <a:pt x="9850" y="2376"/>
                </a:lnTo>
                <a:lnTo>
                  <a:pt x="9758" y="2118"/>
                </a:lnTo>
                <a:lnTo>
                  <a:pt x="9685" y="1878"/>
                </a:lnTo>
                <a:lnTo>
                  <a:pt x="9574" y="1639"/>
                </a:lnTo>
                <a:lnTo>
                  <a:pt x="9464" y="1400"/>
                </a:lnTo>
                <a:lnTo>
                  <a:pt x="9353" y="1179"/>
                </a:lnTo>
                <a:lnTo>
                  <a:pt x="9224" y="958"/>
                </a:lnTo>
                <a:lnTo>
                  <a:pt x="9077" y="755"/>
                </a:lnTo>
                <a:lnTo>
                  <a:pt x="8911" y="553"/>
                </a:lnTo>
                <a:lnTo>
                  <a:pt x="8764" y="369"/>
                </a:lnTo>
                <a:lnTo>
                  <a:pt x="8580" y="185"/>
                </a:lnTo>
                <a:lnTo>
                  <a:pt x="839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title"/>
          </p:nvPr>
        </p:nvSpPr>
        <p:spPr>
          <a:xfrm>
            <a:off x="5242000" y="1198025"/>
            <a:ext cx="3444900" cy="69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6"/>
          <p:cNvSpPr txBox="1">
            <a:spLocks noGrp="1"/>
          </p:cNvSpPr>
          <p:nvPr>
            <p:ph type="body" idx="1"/>
          </p:nvPr>
        </p:nvSpPr>
        <p:spPr>
          <a:xfrm>
            <a:off x="5242000" y="1998975"/>
            <a:ext cx="3444900" cy="21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Char char="⊷"/>
              <a:defRPr/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Char char="⊶"/>
              <a:defRPr/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SzPts val="2400"/>
              <a:buChar char="⊸"/>
              <a:defRPr/>
            </a:lvl3pPr>
            <a:lvl4pPr marL="1828800" lvl="3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50" name="Google Shape;50;p6"/>
          <p:cNvSpPr txBox="1">
            <a:spLocks noGrp="1"/>
          </p:cNvSpPr>
          <p:nvPr>
            <p:ph type="sldNum" idx="12"/>
          </p:nvPr>
        </p:nvSpPr>
        <p:spPr>
          <a:xfrm>
            <a:off x="76209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7"/>
          <p:cNvSpPr/>
          <p:nvPr/>
        </p:nvSpPr>
        <p:spPr>
          <a:xfrm>
            <a:off x="0" y="0"/>
            <a:ext cx="9143954" cy="5143389"/>
          </a:xfrm>
          <a:custGeom>
            <a:avLst/>
            <a:gdLst/>
            <a:ahLst/>
            <a:cxnLst/>
            <a:rect l="l" t="t" r="r" b="b"/>
            <a:pathLst>
              <a:path w="94270" h="53026" extrusionOk="0">
                <a:moveTo>
                  <a:pt x="7992" y="4456"/>
                </a:moveTo>
                <a:lnTo>
                  <a:pt x="8489" y="4732"/>
                </a:lnTo>
                <a:lnTo>
                  <a:pt x="9078" y="5082"/>
                </a:lnTo>
                <a:lnTo>
                  <a:pt x="9833" y="5542"/>
                </a:lnTo>
                <a:lnTo>
                  <a:pt x="10753" y="6113"/>
                </a:lnTo>
                <a:lnTo>
                  <a:pt x="11784" y="6794"/>
                </a:lnTo>
                <a:lnTo>
                  <a:pt x="12908" y="7586"/>
                </a:lnTo>
                <a:lnTo>
                  <a:pt x="13478" y="8027"/>
                </a:lnTo>
                <a:lnTo>
                  <a:pt x="14086" y="8469"/>
                </a:lnTo>
                <a:lnTo>
                  <a:pt x="14694" y="8948"/>
                </a:lnTo>
                <a:lnTo>
                  <a:pt x="15301" y="9445"/>
                </a:lnTo>
                <a:lnTo>
                  <a:pt x="15927" y="9961"/>
                </a:lnTo>
                <a:lnTo>
                  <a:pt x="16535" y="10513"/>
                </a:lnTo>
                <a:lnTo>
                  <a:pt x="17142" y="11065"/>
                </a:lnTo>
                <a:lnTo>
                  <a:pt x="17731" y="11636"/>
                </a:lnTo>
                <a:lnTo>
                  <a:pt x="18302" y="12225"/>
                </a:lnTo>
                <a:lnTo>
                  <a:pt x="18873" y="12833"/>
                </a:lnTo>
                <a:lnTo>
                  <a:pt x="19407" y="13459"/>
                </a:lnTo>
                <a:lnTo>
                  <a:pt x="19941" y="14085"/>
                </a:lnTo>
                <a:lnTo>
                  <a:pt x="20420" y="14748"/>
                </a:lnTo>
                <a:lnTo>
                  <a:pt x="20880" y="15411"/>
                </a:lnTo>
                <a:lnTo>
                  <a:pt x="21303" y="16092"/>
                </a:lnTo>
                <a:lnTo>
                  <a:pt x="21690" y="16773"/>
                </a:lnTo>
                <a:lnTo>
                  <a:pt x="21856" y="17123"/>
                </a:lnTo>
                <a:lnTo>
                  <a:pt x="22021" y="17473"/>
                </a:lnTo>
                <a:lnTo>
                  <a:pt x="22169" y="17822"/>
                </a:lnTo>
                <a:lnTo>
                  <a:pt x="22316" y="18172"/>
                </a:lnTo>
                <a:lnTo>
                  <a:pt x="22445" y="18522"/>
                </a:lnTo>
                <a:lnTo>
                  <a:pt x="22555" y="18872"/>
                </a:lnTo>
                <a:lnTo>
                  <a:pt x="22647" y="19222"/>
                </a:lnTo>
                <a:lnTo>
                  <a:pt x="22739" y="19572"/>
                </a:lnTo>
                <a:lnTo>
                  <a:pt x="22813" y="19921"/>
                </a:lnTo>
                <a:lnTo>
                  <a:pt x="22887" y="20271"/>
                </a:lnTo>
                <a:lnTo>
                  <a:pt x="22924" y="20603"/>
                </a:lnTo>
                <a:lnTo>
                  <a:pt x="22960" y="20934"/>
                </a:lnTo>
                <a:lnTo>
                  <a:pt x="23016" y="21597"/>
                </a:lnTo>
                <a:lnTo>
                  <a:pt x="23016" y="22260"/>
                </a:lnTo>
                <a:lnTo>
                  <a:pt x="22979" y="22886"/>
                </a:lnTo>
                <a:lnTo>
                  <a:pt x="22905" y="23512"/>
                </a:lnTo>
                <a:lnTo>
                  <a:pt x="22795" y="24119"/>
                </a:lnTo>
                <a:lnTo>
                  <a:pt x="22666" y="24708"/>
                </a:lnTo>
                <a:lnTo>
                  <a:pt x="22500" y="25298"/>
                </a:lnTo>
                <a:lnTo>
                  <a:pt x="22316" y="25850"/>
                </a:lnTo>
                <a:lnTo>
                  <a:pt x="22113" y="26384"/>
                </a:lnTo>
                <a:lnTo>
                  <a:pt x="21893" y="26899"/>
                </a:lnTo>
                <a:lnTo>
                  <a:pt x="21653" y="27397"/>
                </a:lnTo>
                <a:lnTo>
                  <a:pt x="21395" y="27875"/>
                </a:lnTo>
                <a:lnTo>
                  <a:pt x="21156" y="28336"/>
                </a:lnTo>
                <a:lnTo>
                  <a:pt x="20880" y="28777"/>
                </a:lnTo>
                <a:lnTo>
                  <a:pt x="20622" y="29182"/>
                </a:lnTo>
                <a:lnTo>
                  <a:pt x="20364" y="29569"/>
                </a:lnTo>
                <a:lnTo>
                  <a:pt x="20107" y="29919"/>
                </a:lnTo>
                <a:lnTo>
                  <a:pt x="19849" y="30250"/>
                </a:lnTo>
                <a:lnTo>
                  <a:pt x="19370" y="30821"/>
                </a:lnTo>
                <a:lnTo>
                  <a:pt x="18965" y="31281"/>
                </a:lnTo>
                <a:lnTo>
                  <a:pt x="18634" y="31631"/>
                </a:lnTo>
                <a:lnTo>
                  <a:pt x="18357" y="31907"/>
                </a:lnTo>
                <a:lnTo>
                  <a:pt x="17952" y="31889"/>
                </a:lnTo>
                <a:lnTo>
                  <a:pt x="17474" y="31852"/>
                </a:lnTo>
                <a:lnTo>
                  <a:pt x="16866" y="31779"/>
                </a:lnTo>
                <a:lnTo>
                  <a:pt x="16130" y="31650"/>
                </a:lnTo>
                <a:lnTo>
                  <a:pt x="15725" y="31576"/>
                </a:lnTo>
                <a:lnTo>
                  <a:pt x="15283" y="31466"/>
                </a:lnTo>
                <a:lnTo>
                  <a:pt x="14841" y="31355"/>
                </a:lnTo>
                <a:lnTo>
                  <a:pt x="14362" y="31226"/>
                </a:lnTo>
                <a:lnTo>
                  <a:pt x="13883" y="31079"/>
                </a:lnTo>
                <a:lnTo>
                  <a:pt x="13405" y="30895"/>
                </a:lnTo>
                <a:lnTo>
                  <a:pt x="12889" y="30711"/>
                </a:lnTo>
                <a:lnTo>
                  <a:pt x="12392" y="30490"/>
                </a:lnTo>
                <a:lnTo>
                  <a:pt x="11877" y="30250"/>
                </a:lnTo>
                <a:lnTo>
                  <a:pt x="11361" y="29974"/>
                </a:lnTo>
                <a:lnTo>
                  <a:pt x="10864" y="29680"/>
                </a:lnTo>
                <a:lnTo>
                  <a:pt x="10367" y="29348"/>
                </a:lnTo>
                <a:lnTo>
                  <a:pt x="9870" y="28998"/>
                </a:lnTo>
                <a:lnTo>
                  <a:pt x="9391" y="28612"/>
                </a:lnTo>
                <a:lnTo>
                  <a:pt x="8931" y="28188"/>
                </a:lnTo>
                <a:lnTo>
                  <a:pt x="8470" y="27728"/>
                </a:lnTo>
                <a:lnTo>
                  <a:pt x="8047" y="27249"/>
                </a:lnTo>
                <a:lnTo>
                  <a:pt x="7642" y="26715"/>
                </a:lnTo>
                <a:lnTo>
                  <a:pt x="7439" y="26439"/>
                </a:lnTo>
                <a:lnTo>
                  <a:pt x="7255" y="26145"/>
                </a:lnTo>
                <a:lnTo>
                  <a:pt x="7071" y="25850"/>
                </a:lnTo>
                <a:lnTo>
                  <a:pt x="6905" y="25555"/>
                </a:lnTo>
                <a:lnTo>
                  <a:pt x="6740" y="25224"/>
                </a:lnTo>
                <a:lnTo>
                  <a:pt x="6592" y="24893"/>
                </a:lnTo>
                <a:lnTo>
                  <a:pt x="6445" y="24561"/>
                </a:lnTo>
                <a:lnTo>
                  <a:pt x="6298" y="24211"/>
                </a:lnTo>
                <a:lnTo>
                  <a:pt x="6169" y="23861"/>
                </a:lnTo>
                <a:lnTo>
                  <a:pt x="6058" y="23493"/>
                </a:lnTo>
                <a:lnTo>
                  <a:pt x="5948" y="23125"/>
                </a:lnTo>
                <a:lnTo>
                  <a:pt x="5856" y="22738"/>
                </a:lnTo>
                <a:lnTo>
                  <a:pt x="5690" y="21965"/>
                </a:lnTo>
                <a:lnTo>
                  <a:pt x="5561" y="21192"/>
                </a:lnTo>
                <a:lnTo>
                  <a:pt x="5451" y="20382"/>
                </a:lnTo>
                <a:lnTo>
                  <a:pt x="5396" y="19572"/>
                </a:lnTo>
                <a:lnTo>
                  <a:pt x="5359" y="18761"/>
                </a:lnTo>
                <a:lnTo>
                  <a:pt x="5359" y="17933"/>
                </a:lnTo>
                <a:lnTo>
                  <a:pt x="5377" y="17104"/>
                </a:lnTo>
                <a:lnTo>
                  <a:pt x="5432" y="16276"/>
                </a:lnTo>
                <a:lnTo>
                  <a:pt x="5488" y="15447"/>
                </a:lnTo>
                <a:lnTo>
                  <a:pt x="5580" y="14637"/>
                </a:lnTo>
                <a:lnTo>
                  <a:pt x="5690" y="13827"/>
                </a:lnTo>
                <a:lnTo>
                  <a:pt x="5801" y="13035"/>
                </a:lnTo>
                <a:lnTo>
                  <a:pt x="5930" y="12262"/>
                </a:lnTo>
                <a:lnTo>
                  <a:pt x="6077" y="11489"/>
                </a:lnTo>
                <a:lnTo>
                  <a:pt x="6224" y="10752"/>
                </a:lnTo>
                <a:lnTo>
                  <a:pt x="6390" y="10053"/>
                </a:lnTo>
                <a:lnTo>
                  <a:pt x="6703" y="8709"/>
                </a:lnTo>
                <a:lnTo>
                  <a:pt x="7034" y="7512"/>
                </a:lnTo>
                <a:lnTo>
                  <a:pt x="7329" y="6481"/>
                </a:lnTo>
                <a:lnTo>
                  <a:pt x="7605" y="5634"/>
                </a:lnTo>
                <a:lnTo>
                  <a:pt x="7808" y="5008"/>
                </a:lnTo>
                <a:lnTo>
                  <a:pt x="7992" y="4456"/>
                </a:lnTo>
                <a:close/>
                <a:moveTo>
                  <a:pt x="1" y="0"/>
                </a:moveTo>
                <a:lnTo>
                  <a:pt x="1" y="53026"/>
                </a:lnTo>
                <a:lnTo>
                  <a:pt x="94269" y="53026"/>
                </a:lnTo>
                <a:lnTo>
                  <a:pt x="9426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7"/>
          <p:cNvSpPr/>
          <p:nvPr/>
        </p:nvSpPr>
        <p:spPr>
          <a:xfrm>
            <a:off x="2007373" y="2801981"/>
            <a:ext cx="1494925" cy="907315"/>
          </a:xfrm>
          <a:custGeom>
            <a:avLst/>
            <a:gdLst/>
            <a:ahLst/>
            <a:cxnLst/>
            <a:rect l="l" t="t" r="r" b="b"/>
            <a:pathLst>
              <a:path w="15412" h="9354" extrusionOk="0">
                <a:moveTo>
                  <a:pt x="6224" y="1"/>
                </a:moveTo>
                <a:lnTo>
                  <a:pt x="5800" y="19"/>
                </a:lnTo>
                <a:lnTo>
                  <a:pt x="5377" y="75"/>
                </a:lnTo>
                <a:lnTo>
                  <a:pt x="4972" y="148"/>
                </a:lnTo>
                <a:lnTo>
                  <a:pt x="4659" y="240"/>
                </a:lnTo>
                <a:lnTo>
                  <a:pt x="4346" y="332"/>
                </a:lnTo>
                <a:lnTo>
                  <a:pt x="4051" y="424"/>
                </a:lnTo>
                <a:lnTo>
                  <a:pt x="3775" y="553"/>
                </a:lnTo>
                <a:lnTo>
                  <a:pt x="3517" y="682"/>
                </a:lnTo>
                <a:lnTo>
                  <a:pt x="3260" y="829"/>
                </a:lnTo>
                <a:lnTo>
                  <a:pt x="3020" y="977"/>
                </a:lnTo>
                <a:lnTo>
                  <a:pt x="2781" y="1142"/>
                </a:lnTo>
                <a:lnTo>
                  <a:pt x="2560" y="1308"/>
                </a:lnTo>
                <a:lnTo>
                  <a:pt x="2357" y="1474"/>
                </a:lnTo>
                <a:lnTo>
                  <a:pt x="2155" y="1658"/>
                </a:lnTo>
                <a:lnTo>
                  <a:pt x="1971" y="1842"/>
                </a:lnTo>
                <a:lnTo>
                  <a:pt x="1621" y="2247"/>
                </a:lnTo>
                <a:lnTo>
                  <a:pt x="1308" y="2652"/>
                </a:lnTo>
                <a:lnTo>
                  <a:pt x="1050" y="3057"/>
                </a:lnTo>
                <a:lnTo>
                  <a:pt x="811" y="3462"/>
                </a:lnTo>
                <a:lnTo>
                  <a:pt x="608" y="3867"/>
                </a:lnTo>
                <a:lnTo>
                  <a:pt x="424" y="4254"/>
                </a:lnTo>
                <a:lnTo>
                  <a:pt x="295" y="4622"/>
                </a:lnTo>
                <a:lnTo>
                  <a:pt x="166" y="4954"/>
                </a:lnTo>
                <a:lnTo>
                  <a:pt x="1" y="5524"/>
                </a:lnTo>
                <a:lnTo>
                  <a:pt x="10735" y="3628"/>
                </a:lnTo>
                <a:lnTo>
                  <a:pt x="10735" y="3628"/>
                </a:lnTo>
                <a:lnTo>
                  <a:pt x="166" y="6353"/>
                </a:lnTo>
                <a:lnTo>
                  <a:pt x="535" y="6795"/>
                </a:lnTo>
                <a:lnTo>
                  <a:pt x="792" y="7053"/>
                </a:lnTo>
                <a:lnTo>
                  <a:pt x="1069" y="7329"/>
                </a:lnTo>
                <a:lnTo>
                  <a:pt x="1382" y="7605"/>
                </a:lnTo>
                <a:lnTo>
                  <a:pt x="1731" y="7899"/>
                </a:lnTo>
                <a:lnTo>
                  <a:pt x="2118" y="8176"/>
                </a:lnTo>
                <a:lnTo>
                  <a:pt x="2542" y="8433"/>
                </a:lnTo>
                <a:lnTo>
                  <a:pt x="2983" y="8691"/>
                </a:lnTo>
                <a:lnTo>
                  <a:pt x="3462" y="8894"/>
                </a:lnTo>
                <a:lnTo>
                  <a:pt x="3720" y="9004"/>
                </a:lnTo>
                <a:lnTo>
                  <a:pt x="3978" y="9078"/>
                </a:lnTo>
                <a:lnTo>
                  <a:pt x="4235" y="9151"/>
                </a:lnTo>
                <a:lnTo>
                  <a:pt x="4512" y="9225"/>
                </a:lnTo>
                <a:lnTo>
                  <a:pt x="4806" y="9280"/>
                </a:lnTo>
                <a:lnTo>
                  <a:pt x="5082" y="9317"/>
                </a:lnTo>
                <a:lnTo>
                  <a:pt x="5377" y="9336"/>
                </a:lnTo>
                <a:lnTo>
                  <a:pt x="5672" y="9354"/>
                </a:lnTo>
                <a:lnTo>
                  <a:pt x="5985" y="9336"/>
                </a:lnTo>
                <a:lnTo>
                  <a:pt x="6298" y="9317"/>
                </a:lnTo>
                <a:lnTo>
                  <a:pt x="6611" y="9280"/>
                </a:lnTo>
                <a:lnTo>
                  <a:pt x="6942" y="9207"/>
                </a:lnTo>
                <a:lnTo>
                  <a:pt x="7347" y="9115"/>
                </a:lnTo>
                <a:lnTo>
                  <a:pt x="7752" y="8986"/>
                </a:lnTo>
                <a:lnTo>
                  <a:pt x="8139" y="8838"/>
                </a:lnTo>
                <a:lnTo>
                  <a:pt x="8544" y="8654"/>
                </a:lnTo>
                <a:lnTo>
                  <a:pt x="8930" y="8470"/>
                </a:lnTo>
                <a:lnTo>
                  <a:pt x="9317" y="8249"/>
                </a:lnTo>
                <a:lnTo>
                  <a:pt x="9704" y="8028"/>
                </a:lnTo>
                <a:lnTo>
                  <a:pt x="10072" y="7789"/>
                </a:lnTo>
                <a:lnTo>
                  <a:pt x="10440" y="7531"/>
                </a:lnTo>
                <a:lnTo>
                  <a:pt x="10808" y="7273"/>
                </a:lnTo>
                <a:lnTo>
                  <a:pt x="11158" y="6997"/>
                </a:lnTo>
                <a:lnTo>
                  <a:pt x="11508" y="6721"/>
                </a:lnTo>
                <a:lnTo>
                  <a:pt x="12171" y="6150"/>
                </a:lnTo>
                <a:lnTo>
                  <a:pt x="12797" y="5561"/>
                </a:lnTo>
                <a:lnTo>
                  <a:pt x="13349" y="5009"/>
                </a:lnTo>
                <a:lnTo>
                  <a:pt x="13865" y="4456"/>
                </a:lnTo>
                <a:lnTo>
                  <a:pt x="14325" y="3959"/>
                </a:lnTo>
                <a:lnTo>
                  <a:pt x="14693" y="3517"/>
                </a:lnTo>
                <a:lnTo>
                  <a:pt x="15227" y="2873"/>
                </a:lnTo>
                <a:lnTo>
                  <a:pt x="15411" y="2615"/>
                </a:lnTo>
                <a:lnTo>
                  <a:pt x="15154" y="2486"/>
                </a:lnTo>
                <a:lnTo>
                  <a:pt x="14399" y="2100"/>
                </a:lnTo>
                <a:lnTo>
                  <a:pt x="13865" y="1860"/>
                </a:lnTo>
                <a:lnTo>
                  <a:pt x="13239" y="1603"/>
                </a:lnTo>
                <a:lnTo>
                  <a:pt x="12558" y="1327"/>
                </a:lnTo>
                <a:lnTo>
                  <a:pt x="11803" y="1032"/>
                </a:lnTo>
                <a:lnTo>
                  <a:pt x="11011" y="774"/>
                </a:lnTo>
                <a:lnTo>
                  <a:pt x="10164" y="535"/>
                </a:lnTo>
                <a:lnTo>
                  <a:pt x="9741" y="406"/>
                </a:lnTo>
                <a:lnTo>
                  <a:pt x="9299" y="314"/>
                </a:lnTo>
                <a:lnTo>
                  <a:pt x="8857" y="222"/>
                </a:lnTo>
                <a:lnTo>
                  <a:pt x="8415" y="148"/>
                </a:lnTo>
                <a:lnTo>
                  <a:pt x="7973" y="75"/>
                </a:lnTo>
                <a:lnTo>
                  <a:pt x="7531" y="38"/>
                </a:lnTo>
                <a:lnTo>
                  <a:pt x="708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7"/>
          <p:cNvSpPr/>
          <p:nvPr/>
        </p:nvSpPr>
        <p:spPr>
          <a:xfrm rot="758744">
            <a:off x="1198314" y="3395329"/>
            <a:ext cx="582376" cy="869781"/>
          </a:xfrm>
          <a:custGeom>
            <a:avLst/>
            <a:gdLst/>
            <a:ahLst/>
            <a:cxnLst/>
            <a:rect l="l" t="t" r="r" b="b"/>
            <a:pathLst>
              <a:path w="6004" h="8967" extrusionOk="0">
                <a:moveTo>
                  <a:pt x="4383" y="0"/>
                </a:moveTo>
                <a:lnTo>
                  <a:pt x="4015" y="19"/>
                </a:lnTo>
                <a:lnTo>
                  <a:pt x="3757" y="56"/>
                </a:lnTo>
                <a:lnTo>
                  <a:pt x="3481" y="93"/>
                </a:lnTo>
                <a:lnTo>
                  <a:pt x="3168" y="166"/>
                </a:lnTo>
                <a:lnTo>
                  <a:pt x="2836" y="258"/>
                </a:lnTo>
                <a:lnTo>
                  <a:pt x="2486" y="387"/>
                </a:lnTo>
                <a:lnTo>
                  <a:pt x="2137" y="534"/>
                </a:lnTo>
                <a:lnTo>
                  <a:pt x="1787" y="737"/>
                </a:lnTo>
                <a:lnTo>
                  <a:pt x="1621" y="847"/>
                </a:lnTo>
                <a:lnTo>
                  <a:pt x="1455" y="958"/>
                </a:lnTo>
                <a:lnTo>
                  <a:pt x="1290" y="1087"/>
                </a:lnTo>
                <a:lnTo>
                  <a:pt x="1142" y="1234"/>
                </a:lnTo>
                <a:lnTo>
                  <a:pt x="995" y="1400"/>
                </a:lnTo>
                <a:lnTo>
                  <a:pt x="848" y="1565"/>
                </a:lnTo>
                <a:lnTo>
                  <a:pt x="719" y="1750"/>
                </a:lnTo>
                <a:lnTo>
                  <a:pt x="590" y="1934"/>
                </a:lnTo>
                <a:lnTo>
                  <a:pt x="480" y="2155"/>
                </a:lnTo>
                <a:lnTo>
                  <a:pt x="369" y="2376"/>
                </a:lnTo>
                <a:lnTo>
                  <a:pt x="277" y="2615"/>
                </a:lnTo>
                <a:lnTo>
                  <a:pt x="203" y="2854"/>
                </a:lnTo>
                <a:lnTo>
                  <a:pt x="148" y="3112"/>
                </a:lnTo>
                <a:lnTo>
                  <a:pt x="93" y="3370"/>
                </a:lnTo>
                <a:lnTo>
                  <a:pt x="56" y="3628"/>
                </a:lnTo>
                <a:lnTo>
                  <a:pt x="19" y="3904"/>
                </a:lnTo>
                <a:lnTo>
                  <a:pt x="1" y="4456"/>
                </a:lnTo>
                <a:lnTo>
                  <a:pt x="1" y="5008"/>
                </a:lnTo>
                <a:lnTo>
                  <a:pt x="38" y="5542"/>
                </a:lnTo>
                <a:lnTo>
                  <a:pt x="93" y="6076"/>
                </a:lnTo>
                <a:lnTo>
                  <a:pt x="185" y="6592"/>
                </a:lnTo>
                <a:lnTo>
                  <a:pt x="277" y="7089"/>
                </a:lnTo>
                <a:lnTo>
                  <a:pt x="369" y="7531"/>
                </a:lnTo>
                <a:lnTo>
                  <a:pt x="553" y="8286"/>
                </a:lnTo>
                <a:lnTo>
                  <a:pt x="701" y="8783"/>
                </a:lnTo>
                <a:lnTo>
                  <a:pt x="756" y="8967"/>
                </a:lnTo>
                <a:lnTo>
                  <a:pt x="940" y="8875"/>
                </a:lnTo>
                <a:lnTo>
                  <a:pt x="1400" y="8636"/>
                </a:lnTo>
                <a:lnTo>
                  <a:pt x="2063" y="8249"/>
                </a:lnTo>
                <a:lnTo>
                  <a:pt x="2450" y="7991"/>
                </a:lnTo>
                <a:lnTo>
                  <a:pt x="2855" y="7715"/>
                </a:lnTo>
                <a:lnTo>
                  <a:pt x="3278" y="7420"/>
                </a:lnTo>
                <a:lnTo>
                  <a:pt x="3702" y="7089"/>
                </a:lnTo>
                <a:lnTo>
                  <a:pt x="4125" y="6721"/>
                </a:lnTo>
                <a:lnTo>
                  <a:pt x="4512" y="6334"/>
                </a:lnTo>
                <a:lnTo>
                  <a:pt x="4880" y="5947"/>
                </a:lnTo>
                <a:lnTo>
                  <a:pt x="5064" y="5727"/>
                </a:lnTo>
                <a:lnTo>
                  <a:pt x="5211" y="5524"/>
                </a:lnTo>
                <a:lnTo>
                  <a:pt x="5359" y="5303"/>
                </a:lnTo>
                <a:lnTo>
                  <a:pt x="5506" y="5082"/>
                </a:lnTo>
                <a:lnTo>
                  <a:pt x="5616" y="4843"/>
                </a:lnTo>
                <a:lnTo>
                  <a:pt x="5727" y="4622"/>
                </a:lnTo>
                <a:lnTo>
                  <a:pt x="5819" y="4382"/>
                </a:lnTo>
                <a:lnTo>
                  <a:pt x="5893" y="4162"/>
                </a:lnTo>
                <a:lnTo>
                  <a:pt x="5929" y="3941"/>
                </a:lnTo>
                <a:lnTo>
                  <a:pt x="5966" y="3701"/>
                </a:lnTo>
                <a:lnTo>
                  <a:pt x="6003" y="3499"/>
                </a:lnTo>
                <a:lnTo>
                  <a:pt x="6003" y="3278"/>
                </a:lnTo>
                <a:lnTo>
                  <a:pt x="6003" y="3057"/>
                </a:lnTo>
                <a:lnTo>
                  <a:pt x="5985" y="2854"/>
                </a:lnTo>
                <a:lnTo>
                  <a:pt x="5948" y="2652"/>
                </a:lnTo>
                <a:lnTo>
                  <a:pt x="5911" y="2449"/>
                </a:lnTo>
                <a:lnTo>
                  <a:pt x="5801" y="2063"/>
                </a:lnTo>
                <a:lnTo>
                  <a:pt x="5672" y="1713"/>
                </a:lnTo>
                <a:lnTo>
                  <a:pt x="5506" y="1381"/>
                </a:lnTo>
                <a:lnTo>
                  <a:pt x="5340" y="1087"/>
                </a:lnTo>
                <a:lnTo>
                  <a:pt x="5175" y="811"/>
                </a:lnTo>
                <a:lnTo>
                  <a:pt x="5009" y="571"/>
                </a:lnTo>
                <a:lnTo>
                  <a:pt x="4843" y="369"/>
                </a:lnTo>
                <a:lnTo>
                  <a:pt x="4604" y="93"/>
                </a:lnTo>
                <a:lnTo>
                  <a:pt x="4512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7"/>
          <p:cNvSpPr/>
          <p:nvPr/>
        </p:nvSpPr>
        <p:spPr>
          <a:xfrm>
            <a:off x="1993115" y="0"/>
            <a:ext cx="1828888" cy="1393078"/>
          </a:xfrm>
          <a:custGeom>
            <a:avLst/>
            <a:gdLst/>
            <a:ahLst/>
            <a:cxnLst/>
            <a:rect l="l" t="t" r="r" b="b"/>
            <a:pathLst>
              <a:path w="18855" h="14362" extrusionOk="0">
                <a:moveTo>
                  <a:pt x="1400" y="0"/>
                </a:moveTo>
                <a:lnTo>
                  <a:pt x="1087" y="552"/>
                </a:lnTo>
                <a:lnTo>
                  <a:pt x="811" y="1123"/>
                </a:lnTo>
                <a:lnTo>
                  <a:pt x="571" y="1712"/>
                </a:lnTo>
                <a:lnTo>
                  <a:pt x="461" y="2025"/>
                </a:lnTo>
                <a:lnTo>
                  <a:pt x="369" y="2320"/>
                </a:lnTo>
                <a:lnTo>
                  <a:pt x="277" y="2633"/>
                </a:lnTo>
                <a:lnTo>
                  <a:pt x="203" y="2964"/>
                </a:lnTo>
                <a:lnTo>
                  <a:pt x="148" y="3277"/>
                </a:lnTo>
                <a:lnTo>
                  <a:pt x="93" y="3609"/>
                </a:lnTo>
                <a:lnTo>
                  <a:pt x="56" y="3922"/>
                </a:lnTo>
                <a:lnTo>
                  <a:pt x="19" y="4253"/>
                </a:lnTo>
                <a:lnTo>
                  <a:pt x="0" y="4603"/>
                </a:lnTo>
                <a:lnTo>
                  <a:pt x="0" y="4934"/>
                </a:lnTo>
                <a:lnTo>
                  <a:pt x="19" y="5413"/>
                </a:lnTo>
                <a:lnTo>
                  <a:pt x="56" y="5892"/>
                </a:lnTo>
                <a:lnTo>
                  <a:pt x="111" y="6370"/>
                </a:lnTo>
                <a:lnTo>
                  <a:pt x="185" y="6831"/>
                </a:lnTo>
                <a:lnTo>
                  <a:pt x="295" y="7291"/>
                </a:lnTo>
                <a:lnTo>
                  <a:pt x="424" y="7733"/>
                </a:lnTo>
                <a:lnTo>
                  <a:pt x="571" y="8175"/>
                </a:lnTo>
                <a:lnTo>
                  <a:pt x="737" y="8598"/>
                </a:lnTo>
                <a:lnTo>
                  <a:pt x="921" y="9022"/>
                </a:lnTo>
                <a:lnTo>
                  <a:pt x="1142" y="9427"/>
                </a:lnTo>
                <a:lnTo>
                  <a:pt x="1363" y="9813"/>
                </a:lnTo>
                <a:lnTo>
                  <a:pt x="1602" y="10200"/>
                </a:lnTo>
                <a:lnTo>
                  <a:pt x="1878" y="10568"/>
                </a:lnTo>
                <a:lnTo>
                  <a:pt x="2155" y="10937"/>
                </a:lnTo>
                <a:lnTo>
                  <a:pt x="2449" y="11268"/>
                </a:lnTo>
                <a:lnTo>
                  <a:pt x="2762" y="11599"/>
                </a:lnTo>
                <a:lnTo>
                  <a:pt x="3094" y="11912"/>
                </a:lnTo>
                <a:lnTo>
                  <a:pt x="3425" y="12207"/>
                </a:lnTo>
                <a:lnTo>
                  <a:pt x="3793" y="12483"/>
                </a:lnTo>
                <a:lnTo>
                  <a:pt x="4162" y="12759"/>
                </a:lnTo>
                <a:lnTo>
                  <a:pt x="4548" y="12999"/>
                </a:lnTo>
                <a:lnTo>
                  <a:pt x="4935" y="13220"/>
                </a:lnTo>
                <a:lnTo>
                  <a:pt x="5340" y="13441"/>
                </a:lnTo>
                <a:lnTo>
                  <a:pt x="5763" y="13625"/>
                </a:lnTo>
                <a:lnTo>
                  <a:pt x="6187" y="13790"/>
                </a:lnTo>
                <a:lnTo>
                  <a:pt x="6629" y="13938"/>
                </a:lnTo>
                <a:lnTo>
                  <a:pt x="7071" y="14066"/>
                </a:lnTo>
                <a:lnTo>
                  <a:pt x="7531" y="14177"/>
                </a:lnTo>
                <a:lnTo>
                  <a:pt x="7991" y="14251"/>
                </a:lnTo>
                <a:lnTo>
                  <a:pt x="8470" y="14306"/>
                </a:lnTo>
                <a:lnTo>
                  <a:pt x="8949" y="14343"/>
                </a:lnTo>
                <a:lnTo>
                  <a:pt x="9427" y="14361"/>
                </a:lnTo>
                <a:lnTo>
                  <a:pt x="9906" y="14343"/>
                </a:lnTo>
                <a:lnTo>
                  <a:pt x="10385" y="14306"/>
                </a:lnTo>
                <a:lnTo>
                  <a:pt x="10863" y="14251"/>
                </a:lnTo>
                <a:lnTo>
                  <a:pt x="11324" y="14177"/>
                </a:lnTo>
                <a:lnTo>
                  <a:pt x="11784" y="14066"/>
                </a:lnTo>
                <a:lnTo>
                  <a:pt x="12226" y="13938"/>
                </a:lnTo>
                <a:lnTo>
                  <a:pt x="12668" y="13790"/>
                </a:lnTo>
                <a:lnTo>
                  <a:pt x="13091" y="13625"/>
                </a:lnTo>
                <a:lnTo>
                  <a:pt x="13515" y="13441"/>
                </a:lnTo>
                <a:lnTo>
                  <a:pt x="13920" y="13220"/>
                </a:lnTo>
                <a:lnTo>
                  <a:pt x="14306" y="12999"/>
                </a:lnTo>
                <a:lnTo>
                  <a:pt x="14693" y="12759"/>
                </a:lnTo>
                <a:lnTo>
                  <a:pt x="15061" y="12483"/>
                </a:lnTo>
                <a:lnTo>
                  <a:pt x="15430" y="12207"/>
                </a:lnTo>
                <a:lnTo>
                  <a:pt x="15761" y="11912"/>
                </a:lnTo>
                <a:lnTo>
                  <a:pt x="16092" y="11599"/>
                </a:lnTo>
                <a:lnTo>
                  <a:pt x="16405" y="11268"/>
                </a:lnTo>
                <a:lnTo>
                  <a:pt x="16700" y="10937"/>
                </a:lnTo>
                <a:lnTo>
                  <a:pt x="16976" y="10568"/>
                </a:lnTo>
                <a:lnTo>
                  <a:pt x="17252" y="10200"/>
                </a:lnTo>
                <a:lnTo>
                  <a:pt x="17492" y="9813"/>
                </a:lnTo>
                <a:lnTo>
                  <a:pt x="17713" y="9427"/>
                </a:lnTo>
                <a:lnTo>
                  <a:pt x="17933" y="9022"/>
                </a:lnTo>
                <a:lnTo>
                  <a:pt x="18118" y="8598"/>
                </a:lnTo>
                <a:lnTo>
                  <a:pt x="18283" y="8175"/>
                </a:lnTo>
                <a:lnTo>
                  <a:pt x="18431" y="7733"/>
                </a:lnTo>
                <a:lnTo>
                  <a:pt x="18559" y="7291"/>
                </a:lnTo>
                <a:lnTo>
                  <a:pt x="18670" y="6831"/>
                </a:lnTo>
                <a:lnTo>
                  <a:pt x="18744" y="6370"/>
                </a:lnTo>
                <a:lnTo>
                  <a:pt x="18799" y="5892"/>
                </a:lnTo>
                <a:lnTo>
                  <a:pt x="18836" y="5413"/>
                </a:lnTo>
                <a:lnTo>
                  <a:pt x="18854" y="4934"/>
                </a:lnTo>
                <a:lnTo>
                  <a:pt x="18854" y="4603"/>
                </a:lnTo>
                <a:lnTo>
                  <a:pt x="18836" y="4253"/>
                </a:lnTo>
                <a:lnTo>
                  <a:pt x="18799" y="3922"/>
                </a:lnTo>
                <a:lnTo>
                  <a:pt x="18762" y="3609"/>
                </a:lnTo>
                <a:lnTo>
                  <a:pt x="18707" y="3277"/>
                </a:lnTo>
                <a:lnTo>
                  <a:pt x="18652" y="2964"/>
                </a:lnTo>
                <a:lnTo>
                  <a:pt x="18578" y="2633"/>
                </a:lnTo>
                <a:lnTo>
                  <a:pt x="18486" y="2320"/>
                </a:lnTo>
                <a:lnTo>
                  <a:pt x="18394" y="2025"/>
                </a:lnTo>
                <a:lnTo>
                  <a:pt x="18283" y="1712"/>
                </a:lnTo>
                <a:lnTo>
                  <a:pt x="18044" y="1123"/>
                </a:lnTo>
                <a:lnTo>
                  <a:pt x="17768" y="552"/>
                </a:lnTo>
                <a:lnTo>
                  <a:pt x="1745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7"/>
          <p:cNvSpPr/>
          <p:nvPr/>
        </p:nvSpPr>
        <p:spPr>
          <a:xfrm>
            <a:off x="1793105" y="4243274"/>
            <a:ext cx="1271637" cy="900137"/>
          </a:xfrm>
          <a:custGeom>
            <a:avLst/>
            <a:gdLst/>
            <a:ahLst/>
            <a:cxnLst/>
            <a:rect l="l" t="t" r="r" b="b"/>
            <a:pathLst>
              <a:path w="13110" h="9280" extrusionOk="0">
                <a:moveTo>
                  <a:pt x="6224" y="0"/>
                </a:moveTo>
                <a:lnTo>
                  <a:pt x="5892" y="37"/>
                </a:lnTo>
                <a:lnTo>
                  <a:pt x="5561" y="74"/>
                </a:lnTo>
                <a:lnTo>
                  <a:pt x="5229" y="129"/>
                </a:lnTo>
                <a:lnTo>
                  <a:pt x="4916" y="203"/>
                </a:lnTo>
                <a:lnTo>
                  <a:pt x="4603" y="295"/>
                </a:lnTo>
                <a:lnTo>
                  <a:pt x="4309" y="405"/>
                </a:lnTo>
                <a:lnTo>
                  <a:pt x="3996" y="516"/>
                </a:lnTo>
                <a:lnTo>
                  <a:pt x="3720" y="644"/>
                </a:lnTo>
                <a:lnTo>
                  <a:pt x="3425" y="792"/>
                </a:lnTo>
                <a:lnTo>
                  <a:pt x="3149" y="957"/>
                </a:lnTo>
                <a:lnTo>
                  <a:pt x="2891" y="1123"/>
                </a:lnTo>
                <a:lnTo>
                  <a:pt x="2633" y="1307"/>
                </a:lnTo>
                <a:lnTo>
                  <a:pt x="2394" y="1491"/>
                </a:lnTo>
                <a:lnTo>
                  <a:pt x="2155" y="1694"/>
                </a:lnTo>
                <a:lnTo>
                  <a:pt x="1915" y="1915"/>
                </a:lnTo>
                <a:lnTo>
                  <a:pt x="1694" y="2154"/>
                </a:lnTo>
                <a:lnTo>
                  <a:pt x="1492" y="2394"/>
                </a:lnTo>
                <a:lnTo>
                  <a:pt x="1308" y="2633"/>
                </a:lnTo>
                <a:lnTo>
                  <a:pt x="1123" y="2891"/>
                </a:lnTo>
                <a:lnTo>
                  <a:pt x="958" y="3148"/>
                </a:lnTo>
                <a:lnTo>
                  <a:pt x="792" y="3425"/>
                </a:lnTo>
                <a:lnTo>
                  <a:pt x="645" y="3719"/>
                </a:lnTo>
                <a:lnTo>
                  <a:pt x="516" y="3995"/>
                </a:lnTo>
                <a:lnTo>
                  <a:pt x="405" y="4308"/>
                </a:lnTo>
                <a:lnTo>
                  <a:pt x="295" y="4603"/>
                </a:lnTo>
                <a:lnTo>
                  <a:pt x="203" y="4916"/>
                </a:lnTo>
                <a:lnTo>
                  <a:pt x="129" y="5229"/>
                </a:lnTo>
                <a:lnTo>
                  <a:pt x="74" y="5560"/>
                </a:lnTo>
                <a:lnTo>
                  <a:pt x="37" y="5892"/>
                </a:lnTo>
                <a:lnTo>
                  <a:pt x="0" y="6223"/>
                </a:lnTo>
                <a:lnTo>
                  <a:pt x="0" y="6555"/>
                </a:lnTo>
                <a:lnTo>
                  <a:pt x="19" y="6923"/>
                </a:lnTo>
                <a:lnTo>
                  <a:pt x="37" y="7273"/>
                </a:lnTo>
                <a:lnTo>
                  <a:pt x="92" y="7622"/>
                </a:lnTo>
                <a:lnTo>
                  <a:pt x="148" y="7972"/>
                </a:lnTo>
                <a:lnTo>
                  <a:pt x="240" y="8304"/>
                </a:lnTo>
                <a:lnTo>
                  <a:pt x="332" y="8635"/>
                </a:lnTo>
                <a:lnTo>
                  <a:pt x="461" y="8967"/>
                </a:lnTo>
                <a:lnTo>
                  <a:pt x="590" y="9280"/>
                </a:lnTo>
                <a:lnTo>
                  <a:pt x="12520" y="9280"/>
                </a:lnTo>
                <a:lnTo>
                  <a:pt x="12649" y="8967"/>
                </a:lnTo>
                <a:lnTo>
                  <a:pt x="12778" y="8635"/>
                </a:lnTo>
                <a:lnTo>
                  <a:pt x="12870" y="8304"/>
                </a:lnTo>
                <a:lnTo>
                  <a:pt x="12962" y="7972"/>
                </a:lnTo>
                <a:lnTo>
                  <a:pt x="13017" y="7622"/>
                </a:lnTo>
                <a:lnTo>
                  <a:pt x="13073" y="7273"/>
                </a:lnTo>
                <a:lnTo>
                  <a:pt x="13091" y="6923"/>
                </a:lnTo>
                <a:lnTo>
                  <a:pt x="13110" y="6555"/>
                </a:lnTo>
                <a:lnTo>
                  <a:pt x="13110" y="6223"/>
                </a:lnTo>
                <a:lnTo>
                  <a:pt x="13073" y="5892"/>
                </a:lnTo>
                <a:lnTo>
                  <a:pt x="13036" y="5560"/>
                </a:lnTo>
                <a:lnTo>
                  <a:pt x="12981" y="5229"/>
                </a:lnTo>
                <a:lnTo>
                  <a:pt x="12907" y="4916"/>
                </a:lnTo>
                <a:lnTo>
                  <a:pt x="12815" y="4603"/>
                </a:lnTo>
                <a:lnTo>
                  <a:pt x="12704" y="4308"/>
                </a:lnTo>
                <a:lnTo>
                  <a:pt x="12594" y="3995"/>
                </a:lnTo>
                <a:lnTo>
                  <a:pt x="12465" y="3719"/>
                </a:lnTo>
                <a:lnTo>
                  <a:pt x="12318" y="3425"/>
                </a:lnTo>
                <a:lnTo>
                  <a:pt x="12152" y="3148"/>
                </a:lnTo>
                <a:lnTo>
                  <a:pt x="11986" y="2891"/>
                </a:lnTo>
                <a:lnTo>
                  <a:pt x="11802" y="2633"/>
                </a:lnTo>
                <a:lnTo>
                  <a:pt x="11618" y="2394"/>
                </a:lnTo>
                <a:lnTo>
                  <a:pt x="11416" y="2154"/>
                </a:lnTo>
                <a:lnTo>
                  <a:pt x="11195" y="1915"/>
                </a:lnTo>
                <a:lnTo>
                  <a:pt x="10955" y="1694"/>
                </a:lnTo>
                <a:lnTo>
                  <a:pt x="10716" y="1491"/>
                </a:lnTo>
                <a:lnTo>
                  <a:pt x="10477" y="1307"/>
                </a:lnTo>
                <a:lnTo>
                  <a:pt x="10219" y="1123"/>
                </a:lnTo>
                <a:lnTo>
                  <a:pt x="9961" y="957"/>
                </a:lnTo>
                <a:lnTo>
                  <a:pt x="9685" y="792"/>
                </a:lnTo>
                <a:lnTo>
                  <a:pt x="9390" y="644"/>
                </a:lnTo>
                <a:lnTo>
                  <a:pt x="9114" y="516"/>
                </a:lnTo>
                <a:lnTo>
                  <a:pt x="8801" y="405"/>
                </a:lnTo>
                <a:lnTo>
                  <a:pt x="8507" y="295"/>
                </a:lnTo>
                <a:lnTo>
                  <a:pt x="8194" y="203"/>
                </a:lnTo>
                <a:lnTo>
                  <a:pt x="7881" y="129"/>
                </a:lnTo>
                <a:lnTo>
                  <a:pt x="7549" y="74"/>
                </a:lnTo>
                <a:lnTo>
                  <a:pt x="7218" y="37"/>
                </a:lnTo>
                <a:lnTo>
                  <a:pt x="688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7"/>
          <p:cNvSpPr/>
          <p:nvPr/>
        </p:nvSpPr>
        <p:spPr>
          <a:xfrm>
            <a:off x="0" y="2907418"/>
            <a:ext cx="971624" cy="1607346"/>
          </a:xfrm>
          <a:custGeom>
            <a:avLst/>
            <a:gdLst/>
            <a:ahLst/>
            <a:cxnLst/>
            <a:rect l="l" t="t" r="r" b="b"/>
            <a:pathLst>
              <a:path w="10017" h="16571" extrusionOk="0">
                <a:moveTo>
                  <a:pt x="1732" y="0"/>
                </a:moveTo>
                <a:lnTo>
                  <a:pt x="1290" y="19"/>
                </a:lnTo>
                <a:lnTo>
                  <a:pt x="848" y="55"/>
                </a:lnTo>
                <a:lnTo>
                  <a:pt x="424" y="111"/>
                </a:lnTo>
                <a:lnTo>
                  <a:pt x="1" y="184"/>
                </a:lnTo>
                <a:lnTo>
                  <a:pt x="1" y="16387"/>
                </a:lnTo>
                <a:lnTo>
                  <a:pt x="424" y="16460"/>
                </a:lnTo>
                <a:lnTo>
                  <a:pt x="848" y="16515"/>
                </a:lnTo>
                <a:lnTo>
                  <a:pt x="1290" y="16552"/>
                </a:lnTo>
                <a:lnTo>
                  <a:pt x="1732" y="16571"/>
                </a:lnTo>
                <a:lnTo>
                  <a:pt x="2155" y="16552"/>
                </a:lnTo>
                <a:lnTo>
                  <a:pt x="2579" y="16534"/>
                </a:lnTo>
                <a:lnTo>
                  <a:pt x="3002" y="16479"/>
                </a:lnTo>
                <a:lnTo>
                  <a:pt x="3407" y="16405"/>
                </a:lnTo>
                <a:lnTo>
                  <a:pt x="3794" y="16313"/>
                </a:lnTo>
                <a:lnTo>
                  <a:pt x="4199" y="16202"/>
                </a:lnTo>
                <a:lnTo>
                  <a:pt x="4586" y="16074"/>
                </a:lnTo>
                <a:lnTo>
                  <a:pt x="4954" y="15926"/>
                </a:lnTo>
                <a:lnTo>
                  <a:pt x="5322" y="15761"/>
                </a:lnTo>
                <a:lnTo>
                  <a:pt x="5672" y="15576"/>
                </a:lnTo>
                <a:lnTo>
                  <a:pt x="6022" y="15374"/>
                </a:lnTo>
                <a:lnTo>
                  <a:pt x="6371" y="15153"/>
                </a:lnTo>
                <a:lnTo>
                  <a:pt x="6684" y="14932"/>
                </a:lnTo>
                <a:lnTo>
                  <a:pt x="6997" y="14674"/>
                </a:lnTo>
                <a:lnTo>
                  <a:pt x="7310" y="14416"/>
                </a:lnTo>
                <a:lnTo>
                  <a:pt x="7587" y="14140"/>
                </a:lnTo>
                <a:lnTo>
                  <a:pt x="7863" y="13864"/>
                </a:lnTo>
                <a:lnTo>
                  <a:pt x="8121" y="13551"/>
                </a:lnTo>
                <a:lnTo>
                  <a:pt x="8378" y="13238"/>
                </a:lnTo>
                <a:lnTo>
                  <a:pt x="8599" y="12925"/>
                </a:lnTo>
                <a:lnTo>
                  <a:pt x="8820" y="12575"/>
                </a:lnTo>
                <a:lnTo>
                  <a:pt x="9023" y="12225"/>
                </a:lnTo>
                <a:lnTo>
                  <a:pt x="9207" y="11876"/>
                </a:lnTo>
                <a:lnTo>
                  <a:pt x="9373" y="11507"/>
                </a:lnTo>
                <a:lnTo>
                  <a:pt x="9520" y="11139"/>
                </a:lnTo>
                <a:lnTo>
                  <a:pt x="9649" y="10753"/>
                </a:lnTo>
                <a:lnTo>
                  <a:pt x="9759" y="10348"/>
                </a:lnTo>
                <a:lnTo>
                  <a:pt x="9851" y="9961"/>
                </a:lnTo>
                <a:lnTo>
                  <a:pt x="9925" y="9556"/>
                </a:lnTo>
                <a:lnTo>
                  <a:pt x="9980" y="9132"/>
                </a:lnTo>
                <a:lnTo>
                  <a:pt x="9999" y="8709"/>
                </a:lnTo>
                <a:lnTo>
                  <a:pt x="10017" y="8285"/>
                </a:lnTo>
                <a:lnTo>
                  <a:pt x="9999" y="7862"/>
                </a:lnTo>
                <a:lnTo>
                  <a:pt x="9980" y="7438"/>
                </a:lnTo>
                <a:lnTo>
                  <a:pt x="9925" y="7015"/>
                </a:lnTo>
                <a:lnTo>
                  <a:pt x="9851" y="6610"/>
                </a:lnTo>
                <a:lnTo>
                  <a:pt x="9759" y="6223"/>
                </a:lnTo>
                <a:lnTo>
                  <a:pt x="9649" y="5818"/>
                </a:lnTo>
                <a:lnTo>
                  <a:pt x="9520" y="5432"/>
                </a:lnTo>
                <a:lnTo>
                  <a:pt x="9373" y="5063"/>
                </a:lnTo>
                <a:lnTo>
                  <a:pt x="9207" y="4695"/>
                </a:lnTo>
                <a:lnTo>
                  <a:pt x="9023" y="4345"/>
                </a:lnTo>
                <a:lnTo>
                  <a:pt x="8820" y="3995"/>
                </a:lnTo>
                <a:lnTo>
                  <a:pt x="8599" y="3646"/>
                </a:lnTo>
                <a:lnTo>
                  <a:pt x="8378" y="3333"/>
                </a:lnTo>
                <a:lnTo>
                  <a:pt x="8121" y="3020"/>
                </a:lnTo>
                <a:lnTo>
                  <a:pt x="7863" y="2707"/>
                </a:lnTo>
                <a:lnTo>
                  <a:pt x="7587" y="2430"/>
                </a:lnTo>
                <a:lnTo>
                  <a:pt x="7310" y="2154"/>
                </a:lnTo>
                <a:lnTo>
                  <a:pt x="6997" y="1897"/>
                </a:lnTo>
                <a:lnTo>
                  <a:pt x="6684" y="1639"/>
                </a:lnTo>
                <a:lnTo>
                  <a:pt x="6371" y="1418"/>
                </a:lnTo>
                <a:lnTo>
                  <a:pt x="6022" y="1197"/>
                </a:lnTo>
                <a:lnTo>
                  <a:pt x="5672" y="994"/>
                </a:lnTo>
                <a:lnTo>
                  <a:pt x="5322" y="810"/>
                </a:lnTo>
                <a:lnTo>
                  <a:pt x="4954" y="645"/>
                </a:lnTo>
                <a:lnTo>
                  <a:pt x="4586" y="497"/>
                </a:lnTo>
                <a:lnTo>
                  <a:pt x="4199" y="368"/>
                </a:lnTo>
                <a:lnTo>
                  <a:pt x="3794" y="258"/>
                </a:lnTo>
                <a:lnTo>
                  <a:pt x="3407" y="166"/>
                </a:lnTo>
                <a:lnTo>
                  <a:pt x="3002" y="92"/>
                </a:lnTo>
                <a:lnTo>
                  <a:pt x="2579" y="37"/>
                </a:lnTo>
                <a:lnTo>
                  <a:pt x="2155" y="19"/>
                </a:lnTo>
                <a:lnTo>
                  <a:pt x="1732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7"/>
          <p:cNvSpPr txBox="1">
            <a:spLocks noGrp="1"/>
          </p:cNvSpPr>
          <p:nvPr>
            <p:ph type="title"/>
          </p:nvPr>
        </p:nvSpPr>
        <p:spPr>
          <a:xfrm>
            <a:off x="3822000" y="893225"/>
            <a:ext cx="4864800" cy="69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7"/>
          <p:cNvSpPr txBox="1">
            <a:spLocks noGrp="1"/>
          </p:cNvSpPr>
          <p:nvPr>
            <p:ph type="body" idx="1"/>
          </p:nvPr>
        </p:nvSpPr>
        <p:spPr>
          <a:xfrm>
            <a:off x="3822000" y="1725900"/>
            <a:ext cx="2361300" cy="30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⊷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⊶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⊸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60" name="Google Shape;60;p7"/>
          <p:cNvSpPr txBox="1">
            <a:spLocks noGrp="1"/>
          </p:cNvSpPr>
          <p:nvPr>
            <p:ph type="body" idx="2"/>
          </p:nvPr>
        </p:nvSpPr>
        <p:spPr>
          <a:xfrm>
            <a:off x="6325498" y="1725900"/>
            <a:ext cx="2361300" cy="30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⊷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⊶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⊸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61" name="Google Shape;61;p7"/>
          <p:cNvSpPr txBox="1">
            <a:spLocks noGrp="1"/>
          </p:cNvSpPr>
          <p:nvPr>
            <p:ph type="sldNum" idx="12"/>
          </p:nvPr>
        </p:nvSpPr>
        <p:spPr>
          <a:xfrm>
            <a:off x="76209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8"/>
          <p:cNvSpPr/>
          <p:nvPr/>
        </p:nvSpPr>
        <p:spPr>
          <a:xfrm>
            <a:off x="0" y="0"/>
            <a:ext cx="9143954" cy="5143389"/>
          </a:xfrm>
          <a:custGeom>
            <a:avLst/>
            <a:gdLst/>
            <a:ahLst/>
            <a:cxnLst/>
            <a:rect l="l" t="t" r="r" b="b"/>
            <a:pathLst>
              <a:path w="94270" h="53026" extrusionOk="0">
                <a:moveTo>
                  <a:pt x="7992" y="4456"/>
                </a:moveTo>
                <a:lnTo>
                  <a:pt x="8489" y="4732"/>
                </a:lnTo>
                <a:lnTo>
                  <a:pt x="9078" y="5082"/>
                </a:lnTo>
                <a:lnTo>
                  <a:pt x="9833" y="5542"/>
                </a:lnTo>
                <a:lnTo>
                  <a:pt x="10753" y="6113"/>
                </a:lnTo>
                <a:lnTo>
                  <a:pt x="11784" y="6794"/>
                </a:lnTo>
                <a:lnTo>
                  <a:pt x="12908" y="7586"/>
                </a:lnTo>
                <a:lnTo>
                  <a:pt x="13478" y="8027"/>
                </a:lnTo>
                <a:lnTo>
                  <a:pt x="14086" y="8469"/>
                </a:lnTo>
                <a:lnTo>
                  <a:pt x="14694" y="8948"/>
                </a:lnTo>
                <a:lnTo>
                  <a:pt x="15301" y="9445"/>
                </a:lnTo>
                <a:lnTo>
                  <a:pt x="15927" y="9961"/>
                </a:lnTo>
                <a:lnTo>
                  <a:pt x="16535" y="10513"/>
                </a:lnTo>
                <a:lnTo>
                  <a:pt x="17142" y="11065"/>
                </a:lnTo>
                <a:lnTo>
                  <a:pt x="17731" y="11636"/>
                </a:lnTo>
                <a:lnTo>
                  <a:pt x="18302" y="12225"/>
                </a:lnTo>
                <a:lnTo>
                  <a:pt x="18873" y="12833"/>
                </a:lnTo>
                <a:lnTo>
                  <a:pt x="19407" y="13459"/>
                </a:lnTo>
                <a:lnTo>
                  <a:pt x="19941" y="14085"/>
                </a:lnTo>
                <a:lnTo>
                  <a:pt x="20420" y="14748"/>
                </a:lnTo>
                <a:lnTo>
                  <a:pt x="20880" y="15411"/>
                </a:lnTo>
                <a:lnTo>
                  <a:pt x="21303" y="16092"/>
                </a:lnTo>
                <a:lnTo>
                  <a:pt x="21690" y="16773"/>
                </a:lnTo>
                <a:lnTo>
                  <a:pt x="21856" y="17123"/>
                </a:lnTo>
                <a:lnTo>
                  <a:pt x="22021" y="17473"/>
                </a:lnTo>
                <a:lnTo>
                  <a:pt x="22169" y="17822"/>
                </a:lnTo>
                <a:lnTo>
                  <a:pt x="22316" y="18172"/>
                </a:lnTo>
                <a:lnTo>
                  <a:pt x="22445" y="18522"/>
                </a:lnTo>
                <a:lnTo>
                  <a:pt x="22555" y="18872"/>
                </a:lnTo>
                <a:lnTo>
                  <a:pt x="22647" y="19222"/>
                </a:lnTo>
                <a:lnTo>
                  <a:pt x="22739" y="19572"/>
                </a:lnTo>
                <a:lnTo>
                  <a:pt x="22813" y="19921"/>
                </a:lnTo>
                <a:lnTo>
                  <a:pt x="22887" y="20271"/>
                </a:lnTo>
                <a:lnTo>
                  <a:pt x="22924" y="20603"/>
                </a:lnTo>
                <a:lnTo>
                  <a:pt x="22960" y="20934"/>
                </a:lnTo>
                <a:lnTo>
                  <a:pt x="23016" y="21597"/>
                </a:lnTo>
                <a:lnTo>
                  <a:pt x="23016" y="22260"/>
                </a:lnTo>
                <a:lnTo>
                  <a:pt x="22979" y="22886"/>
                </a:lnTo>
                <a:lnTo>
                  <a:pt x="22905" y="23512"/>
                </a:lnTo>
                <a:lnTo>
                  <a:pt x="22795" y="24119"/>
                </a:lnTo>
                <a:lnTo>
                  <a:pt x="22666" y="24708"/>
                </a:lnTo>
                <a:lnTo>
                  <a:pt x="22500" y="25298"/>
                </a:lnTo>
                <a:lnTo>
                  <a:pt x="22316" y="25850"/>
                </a:lnTo>
                <a:lnTo>
                  <a:pt x="22113" y="26384"/>
                </a:lnTo>
                <a:lnTo>
                  <a:pt x="21893" y="26899"/>
                </a:lnTo>
                <a:lnTo>
                  <a:pt x="21653" y="27397"/>
                </a:lnTo>
                <a:lnTo>
                  <a:pt x="21395" y="27875"/>
                </a:lnTo>
                <a:lnTo>
                  <a:pt x="21156" y="28336"/>
                </a:lnTo>
                <a:lnTo>
                  <a:pt x="20880" y="28777"/>
                </a:lnTo>
                <a:lnTo>
                  <a:pt x="20622" y="29182"/>
                </a:lnTo>
                <a:lnTo>
                  <a:pt x="20364" y="29569"/>
                </a:lnTo>
                <a:lnTo>
                  <a:pt x="20107" y="29919"/>
                </a:lnTo>
                <a:lnTo>
                  <a:pt x="19849" y="30250"/>
                </a:lnTo>
                <a:lnTo>
                  <a:pt x="19370" y="30821"/>
                </a:lnTo>
                <a:lnTo>
                  <a:pt x="18965" y="31281"/>
                </a:lnTo>
                <a:lnTo>
                  <a:pt x="18634" y="31631"/>
                </a:lnTo>
                <a:lnTo>
                  <a:pt x="18357" y="31907"/>
                </a:lnTo>
                <a:lnTo>
                  <a:pt x="17952" y="31889"/>
                </a:lnTo>
                <a:lnTo>
                  <a:pt x="17474" y="31852"/>
                </a:lnTo>
                <a:lnTo>
                  <a:pt x="16866" y="31779"/>
                </a:lnTo>
                <a:lnTo>
                  <a:pt x="16130" y="31650"/>
                </a:lnTo>
                <a:lnTo>
                  <a:pt x="15725" y="31576"/>
                </a:lnTo>
                <a:lnTo>
                  <a:pt x="15283" y="31466"/>
                </a:lnTo>
                <a:lnTo>
                  <a:pt x="14841" y="31355"/>
                </a:lnTo>
                <a:lnTo>
                  <a:pt x="14362" y="31226"/>
                </a:lnTo>
                <a:lnTo>
                  <a:pt x="13883" y="31079"/>
                </a:lnTo>
                <a:lnTo>
                  <a:pt x="13405" y="30895"/>
                </a:lnTo>
                <a:lnTo>
                  <a:pt x="12889" y="30711"/>
                </a:lnTo>
                <a:lnTo>
                  <a:pt x="12392" y="30490"/>
                </a:lnTo>
                <a:lnTo>
                  <a:pt x="11877" y="30250"/>
                </a:lnTo>
                <a:lnTo>
                  <a:pt x="11361" y="29974"/>
                </a:lnTo>
                <a:lnTo>
                  <a:pt x="10864" y="29680"/>
                </a:lnTo>
                <a:lnTo>
                  <a:pt x="10367" y="29348"/>
                </a:lnTo>
                <a:lnTo>
                  <a:pt x="9870" y="28998"/>
                </a:lnTo>
                <a:lnTo>
                  <a:pt x="9391" y="28612"/>
                </a:lnTo>
                <a:lnTo>
                  <a:pt x="8931" y="28188"/>
                </a:lnTo>
                <a:lnTo>
                  <a:pt x="8470" y="27728"/>
                </a:lnTo>
                <a:lnTo>
                  <a:pt x="8047" y="27249"/>
                </a:lnTo>
                <a:lnTo>
                  <a:pt x="7642" y="26715"/>
                </a:lnTo>
                <a:lnTo>
                  <a:pt x="7439" y="26439"/>
                </a:lnTo>
                <a:lnTo>
                  <a:pt x="7255" y="26145"/>
                </a:lnTo>
                <a:lnTo>
                  <a:pt x="7071" y="25850"/>
                </a:lnTo>
                <a:lnTo>
                  <a:pt x="6905" y="25555"/>
                </a:lnTo>
                <a:lnTo>
                  <a:pt x="6740" y="25224"/>
                </a:lnTo>
                <a:lnTo>
                  <a:pt x="6592" y="24893"/>
                </a:lnTo>
                <a:lnTo>
                  <a:pt x="6445" y="24561"/>
                </a:lnTo>
                <a:lnTo>
                  <a:pt x="6298" y="24211"/>
                </a:lnTo>
                <a:lnTo>
                  <a:pt x="6169" y="23861"/>
                </a:lnTo>
                <a:lnTo>
                  <a:pt x="6058" y="23493"/>
                </a:lnTo>
                <a:lnTo>
                  <a:pt x="5948" y="23125"/>
                </a:lnTo>
                <a:lnTo>
                  <a:pt x="5856" y="22738"/>
                </a:lnTo>
                <a:lnTo>
                  <a:pt x="5690" y="21965"/>
                </a:lnTo>
                <a:lnTo>
                  <a:pt x="5561" y="21192"/>
                </a:lnTo>
                <a:lnTo>
                  <a:pt x="5451" y="20382"/>
                </a:lnTo>
                <a:lnTo>
                  <a:pt x="5396" y="19572"/>
                </a:lnTo>
                <a:lnTo>
                  <a:pt x="5359" y="18761"/>
                </a:lnTo>
                <a:lnTo>
                  <a:pt x="5359" y="17933"/>
                </a:lnTo>
                <a:lnTo>
                  <a:pt x="5377" y="17104"/>
                </a:lnTo>
                <a:lnTo>
                  <a:pt x="5432" y="16276"/>
                </a:lnTo>
                <a:lnTo>
                  <a:pt x="5488" y="15447"/>
                </a:lnTo>
                <a:lnTo>
                  <a:pt x="5580" y="14637"/>
                </a:lnTo>
                <a:lnTo>
                  <a:pt x="5690" y="13827"/>
                </a:lnTo>
                <a:lnTo>
                  <a:pt x="5801" y="13035"/>
                </a:lnTo>
                <a:lnTo>
                  <a:pt x="5930" y="12262"/>
                </a:lnTo>
                <a:lnTo>
                  <a:pt x="6077" y="11489"/>
                </a:lnTo>
                <a:lnTo>
                  <a:pt x="6224" y="10752"/>
                </a:lnTo>
                <a:lnTo>
                  <a:pt x="6390" y="10053"/>
                </a:lnTo>
                <a:lnTo>
                  <a:pt x="6703" y="8709"/>
                </a:lnTo>
                <a:lnTo>
                  <a:pt x="7034" y="7512"/>
                </a:lnTo>
                <a:lnTo>
                  <a:pt x="7329" y="6481"/>
                </a:lnTo>
                <a:lnTo>
                  <a:pt x="7605" y="5634"/>
                </a:lnTo>
                <a:lnTo>
                  <a:pt x="7808" y="5008"/>
                </a:lnTo>
                <a:lnTo>
                  <a:pt x="7992" y="4456"/>
                </a:lnTo>
                <a:close/>
                <a:moveTo>
                  <a:pt x="1" y="0"/>
                </a:moveTo>
                <a:lnTo>
                  <a:pt x="1" y="53026"/>
                </a:lnTo>
                <a:lnTo>
                  <a:pt x="94269" y="53026"/>
                </a:lnTo>
                <a:lnTo>
                  <a:pt x="9426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8"/>
          <p:cNvSpPr/>
          <p:nvPr/>
        </p:nvSpPr>
        <p:spPr>
          <a:xfrm>
            <a:off x="2007373" y="2801981"/>
            <a:ext cx="1494925" cy="907315"/>
          </a:xfrm>
          <a:custGeom>
            <a:avLst/>
            <a:gdLst/>
            <a:ahLst/>
            <a:cxnLst/>
            <a:rect l="l" t="t" r="r" b="b"/>
            <a:pathLst>
              <a:path w="15412" h="9354" extrusionOk="0">
                <a:moveTo>
                  <a:pt x="6224" y="1"/>
                </a:moveTo>
                <a:lnTo>
                  <a:pt x="5800" y="19"/>
                </a:lnTo>
                <a:lnTo>
                  <a:pt x="5377" y="75"/>
                </a:lnTo>
                <a:lnTo>
                  <a:pt x="4972" y="148"/>
                </a:lnTo>
                <a:lnTo>
                  <a:pt x="4659" y="240"/>
                </a:lnTo>
                <a:lnTo>
                  <a:pt x="4346" y="332"/>
                </a:lnTo>
                <a:lnTo>
                  <a:pt x="4051" y="424"/>
                </a:lnTo>
                <a:lnTo>
                  <a:pt x="3775" y="553"/>
                </a:lnTo>
                <a:lnTo>
                  <a:pt x="3517" y="682"/>
                </a:lnTo>
                <a:lnTo>
                  <a:pt x="3260" y="829"/>
                </a:lnTo>
                <a:lnTo>
                  <a:pt x="3020" y="977"/>
                </a:lnTo>
                <a:lnTo>
                  <a:pt x="2781" y="1142"/>
                </a:lnTo>
                <a:lnTo>
                  <a:pt x="2560" y="1308"/>
                </a:lnTo>
                <a:lnTo>
                  <a:pt x="2357" y="1474"/>
                </a:lnTo>
                <a:lnTo>
                  <a:pt x="2155" y="1658"/>
                </a:lnTo>
                <a:lnTo>
                  <a:pt x="1971" y="1842"/>
                </a:lnTo>
                <a:lnTo>
                  <a:pt x="1621" y="2247"/>
                </a:lnTo>
                <a:lnTo>
                  <a:pt x="1308" y="2652"/>
                </a:lnTo>
                <a:lnTo>
                  <a:pt x="1050" y="3057"/>
                </a:lnTo>
                <a:lnTo>
                  <a:pt x="811" y="3462"/>
                </a:lnTo>
                <a:lnTo>
                  <a:pt x="608" y="3867"/>
                </a:lnTo>
                <a:lnTo>
                  <a:pt x="424" y="4254"/>
                </a:lnTo>
                <a:lnTo>
                  <a:pt x="295" y="4622"/>
                </a:lnTo>
                <a:lnTo>
                  <a:pt x="166" y="4954"/>
                </a:lnTo>
                <a:lnTo>
                  <a:pt x="1" y="5524"/>
                </a:lnTo>
                <a:lnTo>
                  <a:pt x="10735" y="3628"/>
                </a:lnTo>
                <a:lnTo>
                  <a:pt x="10735" y="3628"/>
                </a:lnTo>
                <a:lnTo>
                  <a:pt x="166" y="6353"/>
                </a:lnTo>
                <a:lnTo>
                  <a:pt x="535" y="6795"/>
                </a:lnTo>
                <a:lnTo>
                  <a:pt x="792" y="7053"/>
                </a:lnTo>
                <a:lnTo>
                  <a:pt x="1069" y="7329"/>
                </a:lnTo>
                <a:lnTo>
                  <a:pt x="1382" y="7605"/>
                </a:lnTo>
                <a:lnTo>
                  <a:pt x="1731" y="7899"/>
                </a:lnTo>
                <a:lnTo>
                  <a:pt x="2118" y="8176"/>
                </a:lnTo>
                <a:lnTo>
                  <a:pt x="2542" y="8433"/>
                </a:lnTo>
                <a:lnTo>
                  <a:pt x="2983" y="8691"/>
                </a:lnTo>
                <a:lnTo>
                  <a:pt x="3462" y="8894"/>
                </a:lnTo>
                <a:lnTo>
                  <a:pt x="3720" y="9004"/>
                </a:lnTo>
                <a:lnTo>
                  <a:pt x="3978" y="9078"/>
                </a:lnTo>
                <a:lnTo>
                  <a:pt x="4235" y="9151"/>
                </a:lnTo>
                <a:lnTo>
                  <a:pt x="4512" y="9225"/>
                </a:lnTo>
                <a:lnTo>
                  <a:pt x="4806" y="9280"/>
                </a:lnTo>
                <a:lnTo>
                  <a:pt x="5082" y="9317"/>
                </a:lnTo>
                <a:lnTo>
                  <a:pt x="5377" y="9336"/>
                </a:lnTo>
                <a:lnTo>
                  <a:pt x="5672" y="9354"/>
                </a:lnTo>
                <a:lnTo>
                  <a:pt x="5985" y="9336"/>
                </a:lnTo>
                <a:lnTo>
                  <a:pt x="6298" y="9317"/>
                </a:lnTo>
                <a:lnTo>
                  <a:pt x="6611" y="9280"/>
                </a:lnTo>
                <a:lnTo>
                  <a:pt x="6942" y="9207"/>
                </a:lnTo>
                <a:lnTo>
                  <a:pt x="7347" y="9115"/>
                </a:lnTo>
                <a:lnTo>
                  <a:pt x="7752" y="8986"/>
                </a:lnTo>
                <a:lnTo>
                  <a:pt x="8139" y="8838"/>
                </a:lnTo>
                <a:lnTo>
                  <a:pt x="8544" y="8654"/>
                </a:lnTo>
                <a:lnTo>
                  <a:pt x="8930" y="8470"/>
                </a:lnTo>
                <a:lnTo>
                  <a:pt x="9317" y="8249"/>
                </a:lnTo>
                <a:lnTo>
                  <a:pt x="9704" y="8028"/>
                </a:lnTo>
                <a:lnTo>
                  <a:pt x="10072" y="7789"/>
                </a:lnTo>
                <a:lnTo>
                  <a:pt x="10440" y="7531"/>
                </a:lnTo>
                <a:lnTo>
                  <a:pt x="10808" y="7273"/>
                </a:lnTo>
                <a:lnTo>
                  <a:pt x="11158" y="6997"/>
                </a:lnTo>
                <a:lnTo>
                  <a:pt x="11508" y="6721"/>
                </a:lnTo>
                <a:lnTo>
                  <a:pt x="12171" y="6150"/>
                </a:lnTo>
                <a:lnTo>
                  <a:pt x="12797" y="5561"/>
                </a:lnTo>
                <a:lnTo>
                  <a:pt x="13349" y="5009"/>
                </a:lnTo>
                <a:lnTo>
                  <a:pt x="13865" y="4456"/>
                </a:lnTo>
                <a:lnTo>
                  <a:pt x="14325" y="3959"/>
                </a:lnTo>
                <a:lnTo>
                  <a:pt x="14693" y="3517"/>
                </a:lnTo>
                <a:lnTo>
                  <a:pt x="15227" y="2873"/>
                </a:lnTo>
                <a:lnTo>
                  <a:pt x="15411" y="2615"/>
                </a:lnTo>
                <a:lnTo>
                  <a:pt x="15154" y="2486"/>
                </a:lnTo>
                <a:lnTo>
                  <a:pt x="14399" y="2100"/>
                </a:lnTo>
                <a:lnTo>
                  <a:pt x="13865" y="1860"/>
                </a:lnTo>
                <a:lnTo>
                  <a:pt x="13239" y="1603"/>
                </a:lnTo>
                <a:lnTo>
                  <a:pt x="12558" y="1327"/>
                </a:lnTo>
                <a:lnTo>
                  <a:pt x="11803" y="1032"/>
                </a:lnTo>
                <a:lnTo>
                  <a:pt x="11011" y="774"/>
                </a:lnTo>
                <a:lnTo>
                  <a:pt x="10164" y="535"/>
                </a:lnTo>
                <a:lnTo>
                  <a:pt x="9741" y="406"/>
                </a:lnTo>
                <a:lnTo>
                  <a:pt x="9299" y="314"/>
                </a:lnTo>
                <a:lnTo>
                  <a:pt x="8857" y="222"/>
                </a:lnTo>
                <a:lnTo>
                  <a:pt x="8415" y="148"/>
                </a:lnTo>
                <a:lnTo>
                  <a:pt x="7973" y="75"/>
                </a:lnTo>
                <a:lnTo>
                  <a:pt x="7531" y="38"/>
                </a:lnTo>
                <a:lnTo>
                  <a:pt x="708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8"/>
          <p:cNvSpPr/>
          <p:nvPr/>
        </p:nvSpPr>
        <p:spPr>
          <a:xfrm rot="758744">
            <a:off x="1198314" y="3395329"/>
            <a:ext cx="582376" cy="869781"/>
          </a:xfrm>
          <a:custGeom>
            <a:avLst/>
            <a:gdLst/>
            <a:ahLst/>
            <a:cxnLst/>
            <a:rect l="l" t="t" r="r" b="b"/>
            <a:pathLst>
              <a:path w="6004" h="8967" extrusionOk="0">
                <a:moveTo>
                  <a:pt x="4383" y="0"/>
                </a:moveTo>
                <a:lnTo>
                  <a:pt x="4015" y="19"/>
                </a:lnTo>
                <a:lnTo>
                  <a:pt x="3757" y="56"/>
                </a:lnTo>
                <a:lnTo>
                  <a:pt x="3481" y="93"/>
                </a:lnTo>
                <a:lnTo>
                  <a:pt x="3168" y="166"/>
                </a:lnTo>
                <a:lnTo>
                  <a:pt x="2836" y="258"/>
                </a:lnTo>
                <a:lnTo>
                  <a:pt x="2486" y="387"/>
                </a:lnTo>
                <a:lnTo>
                  <a:pt x="2137" y="534"/>
                </a:lnTo>
                <a:lnTo>
                  <a:pt x="1787" y="737"/>
                </a:lnTo>
                <a:lnTo>
                  <a:pt x="1621" y="847"/>
                </a:lnTo>
                <a:lnTo>
                  <a:pt x="1455" y="958"/>
                </a:lnTo>
                <a:lnTo>
                  <a:pt x="1290" y="1087"/>
                </a:lnTo>
                <a:lnTo>
                  <a:pt x="1142" y="1234"/>
                </a:lnTo>
                <a:lnTo>
                  <a:pt x="995" y="1400"/>
                </a:lnTo>
                <a:lnTo>
                  <a:pt x="848" y="1565"/>
                </a:lnTo>
                <a:lnTo>
                  <a:pt x="719" y="1750"/>
                </a:lnTo>
                <a:lnTo>
                  <a:pt x="590" y="1934"/>
                </a:lnTo>
                <a:lnTo>
                  <a:pt x="480" y="2155"/>
                </a:lnTo>
                <a:lnTo>
                  <a:pt x="369" y="2376"/>
                </a:lnTo>
                <a:lnTo>
                  <a:pt x="277" y="2615"/>
                </a:lnTo>
                <a:lnTo>
                  <a:pt x="203" y="2854"/>
                </a:lnTo>
                <a:lnTo>
                  <a:pt x="148" y="3112"/>
                </a:lnTo>
                <a:lnTo>
                  <a:pt x="93" y="3370"/>
                </a:lnTo>
                <a:lnTo>
                  <a:pt x="56" y="3628"/>
                </a:lnTo>
                <a:lnTo>
                  <a:pt x="19" y="3904"/>
                </a:lnTo>
                <a:lnTo>
                  <a:pt x="1" y="4456"/>
                </a:lnTo>
                <a:lnTo>
                  <a:pt x="1" y="5008"/>
                </a:lnTo>
                <a:lnTo>
                  <a:pt x="38" y="5542"/>
                </a:lnTo>
                <a:lnTo>
                  <a:pt x="93" y="6076"/>
                </a:lnTo>
                <a:lnTo>
                  <a:pt x="185" y="6592"/>
                </a:lnTo>
                <a:lnTo>
                  <a:pt x="277" y="7089"/>
                </a:lnTo>
                <a:lnTo>
                  <a:pt x="369" y="7531"/>
                </a:lnTo>
                <a:lnTo>
                  <a:pt x="553" y="8286"/>
                </a:lnTo>
                <a:lnTo>
                  <a:pt x="701" y="8783"/>
                </a:lnTo>
                <a:lnTo>
                  <a:pt x="756" y="8967"/>
                </a:lnTo>
                <a:lnTo>
                  <a:pt x="940" y="8875"/>
                </a:lnTo>
                <a:lnTo>
                  <a:pt x="1400" y="8636"/>
                </a:lnTo>
                <a:lnTo>
                  <a:pt x="2063" y="8249"/>
                </a:lnTo>
                <a:lnTo>
                  <a:pt x="2450" y="7991"/>
                </a:lnTo>
                <a:lnTo>
                  <a:pt x="2855" y="7715"/>
                </a:lnTo>
                <a:lnTo>
                  <a:pt x="3278" y="7420"/>
                </a:lnTo>
                <a:lnTo>
                  <a:pt x="3702" y="7089"/>
                </a:lnTo>
                <a:lnTo>
                  <a:pt x="4125" y="6721"/>
                </a:lnTo>
                <a:lnTo>
                  <a:pt x="4512" y="6334"/>
                </a:lnTo>
                <a:lnTo>
                  <a:pt x="4880" y="5947"/>
                </a:lnTo>
                <a:lnTo>
                  <a:pt x="5064" y="5727"/>
                </a:lnTo>
                <a:lnTo>
                  <a:pt x="5211" y="5524"/>
                </a:lnTo>
                <a:lnTo>
                  <a:pt x="5359" y="5303"/>
                </a:lnTo>
                <a:lnTo>
                  <a:pt x="5506" y="5082"/>
                </a:lnTo>
                <a:lnTo>
                  <a:pt x="5616" y="4843"/>
                </a:lnTo>
                <a:lnTo>
                  <a:pt x="5727" y="4622"/>
                </a:lnTo>
                <a:lnTo>
                  <a:pt x="5819" y="4382"/>
                </a:lnTo>
                <a:lnTo>
                  <a:pt x="5893" y="4162"/>
                </a:lnTo>
                <a:lnTo>
                  <a:pt x="5929" y="3941"/>
                </a:lnTo>
                <a:lnTo>
                  <a:pt x="5966" y="3701"/>
                </a:lnTo>
                <a:lnTo>
                  <a:pt x="6003" y="3499"/>
                </a:lnTo>
                <a:lnTo>
                  <a:pt x="6003" y="3278"/>
                </a:lnTo>
                <a:lnTo>
                  <a:pt x="6003" y="3057"/>
                </a:lnTo>
                <a:lnTo>
                  <a:pt x="5985" y="2854"/>
                </a:lnTo>
                <a:lnTo>
                  <a:pt x="5948" y="2652"/>
                </a:lnTo>
                <a:lnTo>
                  <a:pt x="5911" y="2449"/>
                </a:lnTo>
                <a:lnTo>
                  <a:pt x="5801" y="2063"/>
                </a:lnTo>
                <a:lnTo>
                  <a:pt x="5672" y="1713"/>
                </a:lnTo>
                <a:lnTo>
                  <a:pt x="5506" y="1381"/>
                </a:lnTo>
                <a:lnTo>
                  <a:pt x="5340" y="1087"/>
                </a:lnTo>
                <a:lnTo>
                  <a:pt x="5175" y="811"/>
                </a:lnTo>
                <a:lnTo>
                  <a:pt x="5009" y="571"/>
                </a:lnTo>
                <a:lnTo>
                  <a:pt x="4843" y="369"/>
                </a:lnTo>
                <a:lnTo>
                  <a:pt x="4604" y="93"/>
                </a:lnTo>
                <a:lnTo>
                  <a:pt x="4512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8"/>
          <p:cNvSpPr/>
          <p:nvPr/>
        </p:nvSpPr>
        <p:spPr>
          <a:xfrm>
            <a:off x="1993115" y="0"/>
            <a:ext cx="1828888" cy="1393078"/>
          </a:xfrm>
          <a:custGeom>
            <a:avLst/>
            <a:gdLst/>
            <a:ahLst/>
            <a:cxnLst/>
            <a:rect l="l" t="t" r="r" b="b"/>
            <a:pathLst>
              <a:path w="18855" h="14362" extrusionOk="0">
                <a:moveTo>
                  <a:pt x="1400" y="0"/>
                </a:moveTo>
                <a:lnTo>
                  <a:pt x="1087" y="552"/>
                </a:lnTo>
                <a:lnTo>
                  <a:pt x="811" y="1123"/>
                </a:lnTo>
                <a:lnTo>
                  <a:pt x="571" y="1712"/>
                </a:lnTo>
                <a:lnTo>
                  <a:pt x="461" y="2025"/>
                </a:lnTo>
                <a:lnTo>
                  <a:pt x="369" y="2320"/>
                </a:lnTo>
                <a:lnTo>
                  <a:pt x="277" y="2633"/>
                </a:lnTo>
                <a:lnTo>
                  <a:pt x="203" y="2964"/>
                </a:lnTo>
                <a:lnTo>
                  <a:pt x="148" y="3277"/>
                </a:lnTo>
                <a:lnTo>
                  <a:pt x="93" y="3609"/>
                </a:lnTo>
                <a:lnTo>
                  <a:pt x="56" y="3922"/>
                </a:lnTo>
                <a:lnTo>
                  <a:pt x="19" y="4253"/>
                </a:lnTo>
                <a:lnTo>
                  <a:pt x="0" y="4603"/>
                </a:lnTo>
                <a:lnTo>
                  <a:pt x="0" y="4934"/>
                </a:lnTo>
                <a:lnTo>
                  <a:pt x="19" y="5413"/>
                </a:lnTo>
                <a:lnTo>
                  <a:pt x="56" y="5892"/>
                </a:lnTo>
                <a:lnTo>
                  <a:pt x="111" y="6370"/>
                </a:lnTo>
                <a:lnTo>
                  <a:pt x="185" y="6831"/>
                </a:lnTo>
                <a:lnTo>
                  <a:pt x="295" y="7291"/>
                </a:lnTo>
                <a:lnTo>
                  <a:pt x="424" y="7733"/>
                </a:lnTo>
                <a:lnTo>
                  <a:pt x="571" y="8175"/>
                </a:lnTo>
                <a:lnTo>
                  <a:pt x="737" y="8598"/>
                </a:lnTo>
                <a:lnTo>
                  <a:pt x="921" y="9022"/>
                </a:lnTo>
                <a:lnTo>
                  <a:pt x="1142" y="9427"/>
                </a:lnTo>
                <a:lnTo>
                  <a:pt x="1363" y="9813"/>
                </a:lnTo>
                <a:lnTo>
                  <a:pt x="1602" y="10200"/>
                </a:lnTo>
                <a:lnTo>
                  <a:pt x="1878" y="10568"/>
                </a:lnTo>
                <a:lnTo>
                  <a:pt x="2155" y="10937"/>
                </a:lnTo>
                <a:lnTo>
                  <a:pt x="2449" y="11268"/>
                </a:lnTo>
                <a:lnTo>
                  <a:pt x="2762" y="11599"/>
                </a:lnTo>
                <a:lnTo>
                  <a:pt x="3094" y="11912"/>
                </a:lnTo>
                <a:lnTo>
                  <a:pt x="3425" y="12207"/>
                </a:lnTo>
                <a:lnTo>
                  <a:pt x="3793" y="12483"/>
                </a:lnTo>
                <a:lnTo>
                  <a:pt x="4162" y="12759"/>
                </a:lnTo>
                <a:lnTo>
                  <a:pt x="4548" y="12999"/>
                </a:lnTo>
                <a:lnTo>
                  <a:pt x="4935" y="13220"/>
                </a:lnTo>
                <a:lnTo>
                  <a:pt x="5340" y="13441"/>
                </a:lnTo>
                <a:lnTo>
                  <a:pt x="5763" y="13625"/>
                </a:lnTo>
                <a:lnTo>
                  <a:pt x="6187" y="13790"/>
                </a:lnTo>
                <a:lnTo>
                  <a:pt x="6629" y="13938"/>
                </a:lnTo>
                <a:lnTo>
                  <a:pt x="7071" y="14066"/>
                </a:lnTo>
                <a:lnTo>
                  <a:pt x="7531" y="14177"/>
                </a:lnTo>
                <a:lnTo>
                  <a:pt x="7991" y="14251"/>
                </a:lnTo>
                <a:lnTo>
                  <a:pt x="8470" y="14306"/>
                </a:lnTo>
                <a:lnTo>
                  <a:pt x="8949" y="14343"/>
                </a:lnTo>
                <a:lnTo>
                  <a:pt x="9427" y="14361"/>
                </a:lnTo>
                <a:lnTo>
                  <a:pt x="9906" y="14343"/>
                </a:lnTo>
                <a:lnTo>
                  <a:pt x="10385" y="14306"/>
                </a:lnTo>
                <a:lnTo>
                  <a:pt x="10863" y="14251"/>
                </a:lnTo>
                <a:lnTo>
                  <a:pt x="11324" y="14177"/>
                </a:lnTo>
                <a:lnTo>
                  <a:pt x="11784" y="14066"/>
                </a:lnTo>
                <a:lnTo>
                  <a:pt x="12226" y="13938"/>
                </a:lnTo>
                <a:lnTo>
                  <a:pt x="12668" y="13790"/>
                </a:lnTo>
                <a:lnTo>
                  <a:pt x="13091" y="13625"/>
                </a:lnTo>
                <a:lnTo>
                  <a:pt x="13515" y="13441"/>
                </a:lnTo>
                <a:lnTo>
                  <a:pt x="13920" y="13220"/>
                </a:lnTo>
                <a:lnTo>
                  <a:pt x="14306" y="12999"/>
                </a:lnTo>
                <a:lnTo>
                  <a:pt x="14693" y="12759"/>
                </a:lnTo>
                <a:lnTo>
                  <a:pt x="15061" y="12483"/>
                </a:lnTo>
                <a:lnTo>
                  <a:pt x="15430" y="12207"/>
                </a:lnTo>
                <a:lnTo>
                  <a:pt x="15761" y="11912"/>
                </a:lnTo>
                <a:lnTo>
                  <a:pt x="16092" y="11599"/>
                </a:lnTo>
                <a:lnTo>
                  <a:pt x="16405" y="11268"/>
                </a:lnTo>
                <a:lnTo>
                  <a:pt x="16700" y="10937"/>
                </a:lnTo>
                <a:lnTo>
                  <a:pt x="16976" y="10568"/>
                </a:lnTo>
                <a:lnTo>
                  <a:pt x="17252" y="10200"/>
                </a:lnTo>
                <a:lnTo>
                  <a:pt x="17492" y="9813"/>
                </a:lnTo>
                <a:lnTo>
                  <a:pt x="17713" y="9427"/>
                </a:lnTo>
                <a:lnTo>
                  <a:pt x="17933" y="9022"/>
                </a:lnTo>
                <a:lnTo>
                  <a:pt x="18118" y="8598"/>
                </a:lnTo>
                <a:lnTo>
                  <a:pt x="18283" y="8175"/>
                </a:lnTo>
                <a:lnTo>
                  <a:pt x="18431" y="7733"/>
                </a:lnTo>
                <a:lnTo>
                  <a:pt x="18559" y="7291"/>
                </a:lnTo>
                <a:lnTo>
                  <a:pt x="18670" y="6831"/>
                </a:lnTo>
                <a:lnTo>
                  <a:pt x="18744" y="6370"/>
                </a:lnTo>
                <a:lnTo>
                  <a:pt x="18799" y="5892"/>
                </a:lnTo>
                <a:lnTo>
                  <a:pt x="18836" y="5413"/>
                </a:lnTo>
                <a:lnTo>
                  <a:pt x="18854" y="4934"/>
                </a:lnTo>
                <a:lnTo>
                  <a:pt x="18854" y="4603"/>
                </a:lnTo>
                <a:lnTo>
                  <a:pt x="18836" y="4253"/>
                </a:lnTo>
                <a:lnTo>
                  <a:pt x="18799" y="3922"/>
                </a:lnTo>
                <a:lnTo>
                  <a:pt x="18762" y="3609"/>
                </a:lnTo>
                <a:lnTo>
                  <a:pt x="18707" y="3277"/>
                </a:lnTo>
                <a:lnTo>
                  <a:pt x="18652" y="2964"/>
                </a:lnTo>
                <a:lnTo>
                  <a:pt x="18578" y="2633"/>
                </a:lnTo>
                <a:lnTo>
                  <a:pt x="18486" y="2320"/>
                </a:lnTo>
                <a:lnTo>
                  <a:pt x="18394" y="2025"/>
                </a:lnTo>
                <a:lnTo>
                  <a:pt x="18283" y="1712"/>
                </a:lnTo>
                <a:lnTo>
                  <a:pt x="18044" y="1123"/>
                </a:lnTo>
                <a:lnTo>
                  <a:pt x="17768" y="552"/>
                </a:lnTo>
                <a:lnTo>
                  <a:pt x="1745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8"/>
          <p:cNvSpPr/>
          <p:nvPr/>
        </p:nvSpPr>
        <p:spPr>
          <a:xfrm>
            <a:off x="1793105" y="4243274"/>
            <a:ext cx="1271637" cy="900137"/>
          </a:xfrm>
          <a:custGeom>
            <a:avLst/>
            <a:gdLst/>
            <a:ahLst/>
            <a:cxnLst/>
            <a:rect l="l" t="t" r="r" b="b"/>
            <a:pathLst>
              <a:path w="13110" h="9280" extrusionOk="0">
                <a:moveTo>
                  <a:pt x="6224" y="0"/>
                </a:moveTo>
                <a:lnTo>
                  <a:pt x="5892" y="37"/>
                </a:lnTo>
                <a:lnTo>
                  <a:pt x="5561" y="74"/>
                </a:lnTo>
                <a:lnTo>
                  <a:pt x="5229" y="129"/>
                </a:lnTo>
                <a:lnTo>
                  <a:pt x="4916" y="203"/>
                </a:lnTo>
                <a:lnTo>
                  <a:pt x="4603" y="295"/>
                </a:lnTo>
                <a:lnTo>
                  <a:pt x="4309" y="405"/>
                </a:lnTo>
                <a:lnTo>
                  <a:pt x="3996" y="516"/>
                </a:lnTo>
                <a:lnTo>
                  <a:pt x="3720" y="644"/>
                </a:lnTo>
                <a:lnTo>
                  <a:pt x="3425" y="792"/>
                </a:lnTo>
                <a:lnTo>
                  <a:pt x="3149" y="957"/>
                </a:lnTo>
                <a:lnTo>
                  <a:pt x="2891" y="1123"/>
                </a:lnTo>
                <a:lnTo>
                  <a:pt x="2633" y="1307"/>
                </a:lnTo>
                <a:lnTo>
                  <a:pt x="2394" y="1491"/>
                </a:lnTo>
                <a:lnTo>
                  <a:pt x="2155" y="1694"/>
                </a:lnTo>
                <a:lnTo>
                  <a:pt x="1915" y="1915"/>
                </a:lnTo>
                <a:lnTo>
                  <a:pt x="1694" y="2154"/>
                </a:lnTo>
                <a:lnTo>
                  <a:pt x="1492" y="2394"/>
                </a:lnTo>
                <a:lnTo>
                  <a:pt x="1308" y="2633"/>
                </a:lnTo>
                <a:lnTo>
                  <a:pt x="1123" y="2891"/>
                </a:lnTo>
                <a:lnTo>
                  <a:pt x="958" y="3148"/>
                </a:lnTo>
                <a:lnTo>
                  <a:pt x="792" y="3425"/>
                </a:lnTo>
                <a:lnTo>
                  <a:pt x="645" y="3719"/>
                </a:lnTo>
                <a:lnTo>
                  <a:pt x="516" y="3995"/>
                </a:lnTo>
                <a:lnTo>
                  <a:pt x="405" y="4308"/>
                </a:lnTo>
                <a:lnTo>
                  <a:pt x="295" y="4603"/>
                </a:lnTo>
                <a:lnTo>
                  <a:pt x="203" y="4916"/>
                </a:lnTo>
                <a:lnTo>
                  <a:pt x="129" y="5229"/>
                </a:lnTo>
                <a:lnTo>
                  <a:pt x="74" y="5560"/>
                </a:lnTo>
                <a:lnTo>
                  <a:pt x="37" y="5892"/>
                </a:lnTo>
                <a:lnTo>
                  <a:pt x="0" y="6223"/>
                </a:lnTo>
                <a:lnTo>
                  <a:pt x="0" y="6555"/>
                </a:lnTo>
                <a:lnTo>
                  <a:pt x="19" y="6923"/>
                </a:lnTo>
                <a:lnTo>
                  <a:pt x="37" y="7273"/>
                </a:lnTo>
                <a:lnTo>
                  <a:pt x="92" y="7622"/>
                </a:lnTo>
                <a:lnTo>
                  <a:pt x="148" y="7972"/>
                </a:lnTo>
                <a:lnTo>
                  <a:pt x="240" y="8304"/>
                </a:lnTo>
                <a:lnTo>
                  <a:pt x="332" y="8635"/>
                </a:lnTo>
                <a:lnTo>
                  <a:pt x="461" y="8967"/>
                </a:lnTo>
                <a:lnTo>
                  <a:pt x="590" y="9280"/>
                </a:lnTo>
                <a:lnTo>
                  <a:pt x="12520" y="9280"/>
                </a:lnTo>
                <a:lnTo>
                  <a:pt x="12649" y="8967"/>
                </a:lnTo>
                <a:lnTo>
                  <a:pt x="12778" y="8635"/>
                </a:lnTo>
                <a:lnTo>
                  <a:pt x="12870" y="8304"/>
                </a:lnTo>
                <a:lnTo>
                  <a:pt x="12962" y="7972"/>
                </a:lnTo>
                <a:lnTo>
                  <a:pt x="13017" y="7622"/>
                </a:lnTo>
                <a:lnTo>
                  <a:pt x="13073" y="7273"/>
                </a:lnTo>
                <a:lnTo>
                  <a:pt x="13091" y="6923"/>
                </a:lnTo>
                <a:lnTo>
                  <a:pt x="13110" y="6555"/>
                </a:lnTo>
                <a:lnTo>
                  <a:pt x="13110" y="6223"/>
                </a:lnTo>
                <a:lnTo>
                  <a:pt x="13073" y="5892"/>
                </a:lnTo>
                <a:lnTo>
                  <a:pt x="13036" y="5560"/>
                </a:lnTo>
                <a:lnTo>
                  <a:pt x="12981" y="5229"/>
                </a:lnTo>
                <a:lnTo>
                  <a:pt x="12907" y="4916"/>
                </a:lnTo>
                <a:lnTo>
                  <a:pt x="12815" y="4603"/>
                </a:lnTo>
                <a:lnTo>
                  <a:pt x="12704" y="4308"/>
                </a:lnTo>
                <a:lnTo>
                  <a:pt x="12594" y="3995"/>
                </a:lnTo>
                <a:lnTo>
                  <a:pt x="12465" y="3719"/>
                </a:lnTo>
                <a:lnTo>
                  <a:pt x="12318" y="3425"/>
                </a:lnTo>
                <a:lnTo>
                  <a:pt x="12152" y="3148"/>
                </a:lnTo>
                <a:lnTo>
                  <a:pt x="11986" y="2891"/>
                </a:lnTo>
                <a:lnTo>
                  <a:pt x="11802" y="2633"/>
                </a:lnTo>
                <a:lnTo>
                  <a:pt x="11618" y="2394"/>
                </a:lnTo>
                <a:lnTo>
                  <a:pt x="11416" y="2154"/>
                </a:lnTo>
                <a:lnTo>
                  <a:pt x="11195" y="1915"/>
                </a:lnTo>
                <a:lnTo>
                  <a:pt x="10955" y="1694"/>
                </a:lnTo>
                <a:lnTo>
                  <a:pt x="10716" y="1491"/>
                </a:lnTo>
                <a:lnTo>
                  <a:pt x="10477" y="1307"/>
                </a:lnTo>
                <a:lnTo>
                  <a:pt x="10219" y="1123"/>
                </a:lnTo>
                <a:lnTo>
                  <a:pt x="9961" y="957"/>
                </a:lnTo>
                <a:lnTo>
                  <a:pt x="9685" y="792"/>
                </a:lnTo>
                <a:lnTo>
                  <a:pt x="9390" y="644"/>
                </a:lnTo>
                <a:lnTo>
                  <a:pt x="9114" y="516"/>
                </a:lnTo>
                <a:lnTo>
                  <a:pt x="8801" y="405"/>
                </a:lnTo>
                <a:lnTo>
                  <a:pt x="8507" y="295"/>
                </a:lnTo>
                <a:lnTo>
                  <a:pt x="8194" y="203"/>
                </a:lnTo>
                <a:lnTo>
                  <a:pt x="7881" y="129"/>
                </a:lnTo>
                <a:lnTo>
                  <a:pt x="7549" y="74"/>
                </a:lnTo>
                <a:lnTo>
                  <a:pt x="7218" y="37"/>
                </a:lnTo>
                <a:lnTo>
                  <a:pt x="688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8"/>
          <p:cNvSpPr/>
          <p:nvPr/>
        </p:nvSpPr>
        <p:spPr>
          <a:xfrm>
            <a:off x="0" y="2907418"/>
            <a:ext cx="971624" cy="1607346"/>
          </a:xfrm>
          <a:custGeom>
            <a:avLst/>
            <a:gdLst/>
            <a:ahLst/>
            <a:cxnLst/>
            <a:rect l="l" t="t" r="r" b="b"/>
            <a:pathLst>
              <a:path w="10017" h="16571" extrusionOk="0">
                <a:moveTo>
                  <a:pt x="1732" y="0"/>
                </a:moveTo>
                <a:lnTo>
                  <a:pt x="1290" y="19"/>
                </a:lnTo>
                <a:lnTo>
                  <a:pt x="848" y="55"/>
                </a:lnTo>
                <a:lnTo>
                  <a:pt x="424" y="111"/>
                </a:lnTo>
                <a:lnTo>
                  <a:pt x="1" y="184"/>
                </a:lnTo>
                <a:lnTo>
                  <a:pt x="1" y="16387"/>
                </a:lnTo>
                <a:lnTo>
                  <a:pt x="424" y="16460"/>
                </a:lnTo>
                <a:lnTo>
                  <a:pt x="848" y="16515"/>
                </a:lnTo>
                <a:lnTo>
                  <a:pt x="1290" y="16552"/>
                </a:lnTo>
                <a:lnTo>
                  <a:pt x="1732" y="16571"/>
                </a:lnTo>
                <a:lnTo>
                  <a:pt x="2155" y="16552"/>
                </a:lnTo>
                <a:lnTo>
                  <a:pt x="2579" y="16534"/>
                </a:lnTo>
                <a:lnTo>
                  <a:pt x="3002" y="16479"/>
                </a:lnTo>
                <a:lnTo>
                  <a:pt x="3407" y="16405"/>
                </a:lnTo>
                <a:lnTo>
                  <a:pt x="3794" y="16313"/>
                </a:lnTo>
                <a:lnTo>
                  <a:pt x="4199" y="16202"/>
                </a:lnTo>
                <a:lnTo>
                  <a:pt x="4586" y="16074"/>
                </a:lnTo>
                <a:lnTo>
                  <a:pt x="4954" y="15926"/>
                </a:lnTo>
                <a:lnTo>
                  <a:pt x="5322" y="15761"/>
                </a:lnTo>
                <a:lnTo>
                  <a:pt x="5672" y="15576"/>
                </a:lnTo>
                <a:lnTo>
                  <a:pt x="6022" y="15374"/>
                </a:lnTo>
                <a:lnTo>
                  <a:pt x="6371" y="15153"/>
                </a:lnTo>
                <a:lnTo>
                  <a:pt x="6684" y="14932"/>
                </a:lnTo>
                <a:lnTo>
                  <a:pt x="6997" y="14674"/>
                </a:lnTo>
                <a:lnTo>
                  <a:pt x="7310" y="14416"/>
                </a:lnTo>
                <a:lnTo>
                  <a:pt x="7587" y="14140"/>
                </a:lnTo>
                <a:lnTo>
                  <a:pt x="7863" y="13864"/>
                </a:lnTo>
                <a:lnTo>
                  <a:pt x="8121" y="13551"/>
                </a:lnTo>
                <a:lnTo>
                  <a:pt x="8378" y="13238"/>
                </a:lnTo>
                <a:lnTo>
                  <a:pt x="8599" y="12925"/>
                </a:lnTo>
                <a:lnTo>
                  <a:pt x="8820" y="12575"/>
                </a:lnTo>
                <a:lnTo>
                  <a:pt x="9023" y="12225"/>
                </a:lnTo>
                <a:lnTo>
                  <a:pt x="9207" y="11876"/>
                </a:lnTo>
                <a:lnTo>
                  <a:pt x="9373" y="11507"/>
                </a:lnTo>
                <a:lnTo>
                  <a:pt x="9520" y="11139"/>
                </a:lnTo>
                <a:lnTo>
                  <a:pt x="9649" y="10753"/>
                </a:lnTo>
                <a:lnTo>
                  <a:pt x="9759" y="10348"/>
                </a:lnTo>
                <a:lnTo>
                  <a:pt x="9851" y="9961"/>
                </a:lnTo>
                <a:lnTo>
                  <a:pt x="9925" y="9556"/>
                </a:lnTo>
                <a:lnTo>
                  <a:pt x="9980" y="9132"/>
                </a:lnTo>
                <a:lnTo>
                  <a:pt x="9999" y="8709"/>
                </a:lnTo>
                <a:lnTo>
                  <a:pt x="10017" y="8285"/>
                </a:lnTo>
                <a:lnTo>
                  <a:pt x="9999" y="7862"/>
                </a:lnTo>
                <a:lnTo>
                  <a:pt x="9980" y="7438"/>
                </a:lnTo>
                <a:lnTo>
                  <a:pt x="9925" y="7015"/>
                </a:lnTo>
                <a:lnTo>
                  <a:pt x="9851" y="6610"/>
                </a:lnTo>
                <a:lnTo>
                  <a:pt x="9759" y="6223"/>
                </a:lnTo>
                <a:lnTo>
                  <a:pt x="9649" y="5818"/>
                </a:lnTo>
                <a:lnTo>
                  <a:pt x="9520" y="5432"/>
                </a:lnTo>
                <a:lnTo>
                  <a:pt x="9373" y="5063"/>
                </a:lnTo>
                <a:lnTo>
                  <a:pt x="9207" y="4695"/>
                </a:lnTo>
                <a:lnTo>
                  <a:pt x="9023" y="4345"/>
                </a:lnTo>
                <a:lnTo>
                  <a:pt x="8820" y="3995"/>
                </a:lnTo>
                <a:lnTo>
                  <a:pt x="8599" y="3646"/>
                </a:lnTo>
                <a:lnTo>
                  <a:pt x="8378" y="3333"/>
                </a:lnTo>
                <a:lnTo>
                  <a:pt x="8121" y="3020"/>
                </a:lnTo>
                <a:lnTo>
                  <a:pt x="7863" y="2707"/>
                </a:lnTo>
                <a:lnTo>
                  <a:pt x="7587" y="2430"/>
                </a:lnTo>
                <a:lnTo>
                  <a:pt x="7310" y="2154"/>
                </a:lnTo>
                <a:lnTo>
                  <a:pt x="6997" y="1897"/>
                </a:lnTo>
                <a:lnTo>
                  <a:pt x="6684" y="1639"/>
                </a:lnTo>
                <a:lnTo>
                  <a:pt x="6371" y="1418"/>
                </a:lnTo>
                <a:lnTo>
                  <a:pt x="6022" y="1197"/>
                </a:lnTo>
                <a:lnTo>
                  <a:pt x="5672" y="994"/>
                </a:lnTo>
                <a:lnTo>
                  <a:pt x="5322" y="810"/>
                </a:lnTo>
                <a:lnTo>
                  <a:pt x="4954" y="645"/>
                </a:lnTo>
                <a:lnTo>
                  <a:pt x="4586" y="497"/>
                </a:lnTo>
                <a:lnTo>
                  <a:pt x="4199" y="368"/>
                </a:lnTo>
                <a:lnTo>
                  <a:pt x="3794" y="258"/>
                </a:lnTo>
                <a:lnTo>
                  <a:pt x="3407" y="166"/>
                </a:lnTo>
                <a:lnTo>
                  <a:pt x="3002" y="92"/>
                </a:lnTo>
                <a:lnTo>
                  <a:pt x="2579" y="37"/>
                </a:lnTo>
                <a:lnTo>
                  <a:pt x="2155" y="19"/>
                </a:lnTo>
                <a:lnTo>
                  <a:pt x="1732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8"/>
          <p:cNvSpPr txBox="1">
            <a:spLocks noGrp="1"/>
          </p:cNvSpPr>
          <p:nvPr>
            <p:ph type="title"/>
          </p:nvPr>
        </p:nvSpPr>
        <p:spPr>
          <a:xfrm>
            <a:off x="3822000" y="893225"/>
            <a:ext cx="4864800" cy="69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8"/>
          <p:cNvSpPr txBox="1">
            <a:spLocks noGrp="1"/>
          </p:cNvSpPr>
          <p:nvPr>
            <p:ph type="body" idx="1"/>
          </p:nvPr>
        </p:nvSpPr>
        <p:spPr>
          <a:xfrm>
            <a:off x="3822000" y="1777175"/>
            <a:ext cx="1547400" cy="299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⊷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⊶"/>
              <a:defRPr sz="1400"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⊸"/>
              <a:defRPr sz="1400"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71" name="Google Shape;71;p8"/>
          <p:cNvSpPr txBox="1">
            <a:spLocks noGrp="1"/>
          </p:cNvSpPr>
          <p:nvPr>
            <p:ph type="body" idx="2"/>
          </p:nvPr>
        </p:nvSpPr>
        <p:spPr>
          <a:xfrm>
            <a:off x="5448638" y="1777175"/>
            <a:ext cx="1547400" cy="299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⊷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⊶"/>
              <a:defRPr sz="1400"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⊸"/>
              <a:defRPr sz="1400"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72" name="Google Shape;72;p8"/>
          <p:cNvSpPr txBox="1">
            <a:spLocks noGrp="1"/>
          </p:cNvSpPr>
          <p:nvPr>
            <p:ph type="body" idx="3"/>
          </p:nvPr>
        </p:nvSpPr>
        <p:spPr>
          <a:xfrm>
            <a:off x="7075276" y="1777175"/>
            <a:ext cx="1547400" cy="299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⊷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⊶"/>
              <a:defRPr sz="1400"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⊸"/>
              <a:defRPr sz="1400"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73" name="Google Shape;73;p8"/>
          <p:cNvSpPr txBox="1">
            <a:spLocks noGrp="1"/>
          </p:cNvSpPr>
          <p:nvPr>
            <p:ph type="sldNum" idx="12"/>
          </p:nvPr>
        </p:nvSpPr>
        <p:spPr>
          <a:xfrm>
            <a:off x="76209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9"/>
          <p:cNvSpPr/>
          <p:nvPr/>
        </p:nvSpPr>
        <p:spPr>
          <a:xfrm>
            <a:off x="0" y="0"/>
            <a:ext cx="9143954" cy="5143389"/>
          </a:xfrm>
          <a:custGeom>
            <a:avLst/>
            <a:gdLst/>
            <a:ahLst/>
            <a:cxnLst/>
            <a:rect l="l" t="t" r="r" b="b"/>
            <a:pathLst>
              <a:path w="94270" h="53026" extrusionOk="0">
                <a:moveTo>
                  <a:pt x="7992" y="4456"/>
                </a:moveTo>
                <a:lnTo>
                  <a:pt x="8489" y="4732"/>
                </a:lnTo>
                <a:lnTo>
                  <a:pt x="9078" y="5082"/>
                </a:lnTo>
                <a:lnTo>
                  <a:pt x="9833" y="5542"/>
                </a:lnTo>
                <a:lnTo>
                  <a:pt x="10753" y="6113"/>
                </a:lnTo>
                <a:lnTo>
                  <a:pt x="11784" y="6794"/>
                </a:lnTo>
                <a:lnTo>
                  <a:pt x="12908" y="7586"/>
                </a:lnTo>
                <a:lnTo>
                  <a:pt x="13478" y="8027"/>
                </a:lnTo>
                <a:lnTo>
                  <a:pt x="14086" y="8469"/>
                </a:lnTo>
                <a:lnTo>
                  <a:pt x="14694" y="8948"/>
                </a:lnTo>
                <a:lnTo>
                  <a:pt x="15301" y="9445"/>
                </a:lnTo>
                <a:lnTo>
                  <a:pt x="15927" y="9961"/>
                </a:lnTo>
                <a:lnTo>
                  <a:pt x="16535" y="10513"/>
                </a:lnTo>
                <a:lnTo>
                  <a:pt x="17142" y="11065"/>
                </a:lnTo>
                <a:lnTo>
                  <a:pt x="17731" y="11636"/>
                </a:lnTo>
                <a:lnTo>
                  <a:pt x="18302" y="12225"/>
                </a:lnTo>
                <a:lnTo>
                  <a:pt x="18873" y="12833"/>
                </a:lnTo>
                <a:lnTo>
                  <a:pt x="19407" y="13459"/>
                </a:lnTo>
                <a:lnTo>
                  <a:pt x="19941" y="14085"/>
                </a:lnTo>
                <a:lnTo>
                  <a:pt x="20420" y="14748"/>
                </a:lnTo>
                <a:lnTo>
                  <a:pt x="20880" y="15411"/>
                </a:lnTo>
                <a:lnTo>
                  <a:pt x="21303" y="16092"/>
                </a:lnTo>
                <a:lnTo>
                  <a:pt x="21690" y="16773"/>
                </a:lnTo>
                <a:lnTo>
                  <a:pt x="21856" y="17123"/>
                </a:lnTo>
                <a:lnTo>
                  <a:pt x="22021" y="17473"/>
                </a:lnTo>
                <a:lnTo>
                  <a:pt x="22169" y="17822"/>
                </a:lnTo>
                <a:lnTo>
                  <a:pt x="22316" y="18172"/>
                </a:lnTo>
                <a:lnTo>
                  <a:pt x="22445" y="18522"/>
                </a:lnTo>
                <a:lnTo>
                  <a:pt x="22555" y="18872"/>
                </a:lnTo>
                <a:lnTo>
                  <a:pt x="22647" y="19222"/>
                </a:lnTo>
                <a:lnTo>
                  <a:pt x="22739" y="19572"/>
                </a:lnTo>
                <a:lnTo>
                  <a:pt x="22813" y="19921"/>
                </a:lnTo>
                <a:lnTo>
                  <a:pt x="22887" y="20271"/>
                </a:lnTo>
                <a:lnTo>
                  <a:pt x="22924" y="20603"/>
                </a:lnTo>
                <a:lnTo>
                  <a:pt x="22960" y="20934"/>
                </a:lnTo>
                <a:lnTo>
                  <a:pt x="23016" y="21597"/>
                </a:lnTo>
                <a:lnTo>
                  <a:pt x="23016" y="22260"/>
                </a:lnTo>
                <a:lnTo>
                  <a:pt x="22979" y="22886"/>
                </a:lnTo>
                <a:lnTo>
                  <a:pt x="22905" y="23512"/>
                </a:lnTo>
                <a:lnTo>
                  <a:pt x="22795" y="24119"/>
                </a:lnTo>
                <a:lnTo>
                  <a:pt x="22666" y="24708"/>
                </a:lnTo>
                <a:lnTo>
                  <a:pt x="22500" y="25298"/>
                </a:lnTo>
                <a:lnTo>
                  <a:pt x="22316" y="25850"/>
                </a:lnTo>
                <a:lnTo>
                  <a:pt x="22113" y="26384"/>
                </a:lnTo>
                <a:lnTo>
                  <a:pt x="21893" y="26899"/>
                </a:lnTo>
                <a:lnTo>
                  <a:pt x="21653" y="27397"/>
                </a:lnTo>
                <a:lnTo>
                  <a:pt x="21395" y="27875"/>
                </a:lnTo>
                <a:lnTo>
                  <a:pt x="21156" y="28336"/>
                </a:lnTo>
                <a:lnTo>
                  <a:pt x="20880" y="28777"/>
                </a:lnTo>
                <a:lnTo>
                  <a:pt x="20622" y="29182"/>
                </a:lnTo>
                <a:lnTo>
                  <a:pt x="20364" y="29569"/>
                </a:lnTo>
                <a:lnTo>
                  <a:pt x="20107" y="29919"/>
                </a:lnTo>
                <a:lnTo>
                  <a:pt x="19849" y="30250"/>
                </a:lnTo>
                <a:lnTo>
                  <a:pt x="19370" y="30821"/>
                </a:lnTo>
                <a:lnTo>
                  <a:pt x="18965" y="31281"/>
                </a:lnTo>
                <a:lnTo>
                  <a:pt x="18634" y="31631"/>
                </a:lnTo>
                <a:lnTo>
                  <a:pt x="18357" y="31907"/>
                </a:lnTo>
                <a:lnTo>
                  <a:pt x="17952" y="31889"/>
                </a:lnTo>
                <a:lnTo>
                  <a:pt x="17474" y="31852"/>
                </a:lnTo>
                <a:lnTo>
                  <a:pt x="16866" y="31779"/>
                </a:lnTo>
                <a:lnTo>
                  <a:pt x="16130" y="31650"/>
                </a:lnTo>
                <a:lnTo>
                  <a:pt x="15725" y="31576"/>
                </a:lnTo>
                <a:lnTo>
                  <a:pt x="15283" y="31466"/>
                </a:lnTo>
                <a:lnTo>
                  <a:pt x="14841" y="31355"/>
                </a:lnTo>
                <a:lnTo>
                  <a:pt x="14362" y="31226"/>
                </a:lnTo>
                <a:lnTo>
                  <a:pt x="13883" y="31079"/>
                </a:lnTo>
                <a:lnTo>
                  <a:pt x="13405" y="30895"/>
                </a:lnTo>
                <a:lnTo>
                  <a:pt x="12889" y="30711"/>
                </a:lnTo>
                <a:lnTo>
                  <a:pt x="12392" y="30490"/>
                </a:lnTo>
                <a:lnTo>
                  <a:pt x="11877" y="30250"/>
                </a:lnTo>
                <a:lnTo>
                  <a:pt x="11361" y="29974"/>
                </a:lnTo>
                <a:lnTo>
                  <a:pt x="10864" y="29680"/>
                </a:lnTo>
                <a:lnTo>
                  <a:pt x="10367" y="29348"/>
                </a:lnTo>
                <a:lnTo>
                  <a:pt x="9870" y="28998"/>
                </a:lnTo>
                <a:lnTo>
                  <a:pt x="9391" y="28612"/>
                </a:lnTo>
                <a:lnTo>
                  <a:pt x="8931" y="28188"/>
                </a:lnTo>
                <a:lnTo>
                  <a:pt x="8470" y="27728"/>
                </a:lnTo>
                <a:lnTo>
                  <a:pt x="8047" y="27249"/>
                </a:lnTo>
                <a:lnTo>
                  <a:pt x="7642" y="26715"/>
                </a:lnTo>
                <a:lnTo>
                  <a:pt x="7439" y="26439"/>
                </a:lnTo>
                <a:lnTo>
                  <a:pt x="7255" y="26145"/>
                </a:lnTo>
                <a:lnTo>
                  <a:pt x="7071" y="25850"/>
                </a:lnTo>
                <a:lnTo>
                  <a:pt x="6905" y="25555"/>
                </a:lnTo>
                <a:lnTo>
                  <a:pt x="6740" y="25224"/>
                </a:lnTo>
                <a:lnTo>
                  <a:pt x="6592" y="24893"/>
                </a:lnTo>
                <a:lnTo>
                  <a:pt x="6445" y="24561"/>
                </a:lnTo>
                <a:lnTo>
                  <a:pt x="6298" y="24211"/>
                </a:lnTo>
                <a:lnTo>
                  <a:pt x="6169" y="23861"/>
                </a:lnTo>
                <a:lnTo>
                  <a:pt x="6058" y="23493"/>
                </a:lnTo>
                <a:lnTo>
                  <a:pt x="5948" y="23125"/>
                </a:lnTo>
                <a:lnTo>
                  <a:pt x="5856" y="22738"/>
                </a:lnTo>
                <a:lnTo>
                  <a:pt x="5690" y="21965"/>
                </a:lnTo>
                <a:lnTo>
                  <a:pt x="5561" y="21192"/>
                </a:lnTo>
                <a:lnTo>
                  <a:pt x="5451" y="20382"/>
                </a:lnTo>
                <a:lnTo>
                  <a:pt x="5396" y="19572"/>
                </a:lnTo>
                <a:lnTo>
                  <a:pt x="5359" y="18761"/>
                </a:lnTo>
                <a:lnTo>
                  <a:pt x="5359" y="17933"/>
                </a:lnTo>
                <a:lnTo>
                  <a:pt x="5377" y="17104"/>
                </a:lnTo>
                <a:lnTo>
                  <a:pt x="5432" y="16276"/>
                </a:lnTo>
                <a:lnTo>
                  <a:pt x="5488" y="15447"/>
                </a:lnTo>
                <a:lnTo>
                  <a:pt x="5580" y="14637"/>
                </a:lnTo>
                <a:lnTo>
                  <a:pt x="5690" y="13827"/>
                </a:lnTo>
                <a:lnTo>
                  <a:pt x="5801" y="13035"/>
                </a:lnTo>
                <a:lnTo>
                  <a:pt x="5930" y="12262"/>
                </a:lnTo>
                <a:lnTo>
                  <a:pt x="6077" y="11489"/>
                </a:lnTo>
                <a:lnTo>
                  <a:pt x="6224" y="10752"/>
                </a:lnTo>
                <a:lnTo>
                  <a:pt x="6390" y="10053"/>
                </a:lnTo>
                <a:lnTo>
                  <a:pt x="6703" y="8709"/>
                </a:lnTo>
                <a:lnTo>
                  <a:pt x="7034" y="7512"/>
                </a:lnTo>
                <a:lnTo>
                  <a:pt x="7329" y="6481"/>
                </a:lnTo>
                <a:lnTo>
                  <a:pt x="7605" y="5634"/>
                </a:lnTo>
                <a:lnTo>
                  <a:pt x="7808" y="5008"/>
                </a:lnTo>
                <a:lnTo>
                  <a:pt x="7992" y="4456"/>
                </a:lnTo>
                <a:close/>
                <a:moveTo>
                  <a:pt x="1" y="0"/>
                </a:moveTo>
                <a:lnTo>
                  <a:pt x="1" y="53026"/>
                </a:lnTo>
                <a:lnTo>
                  <a:pt x="94269" y="53026"/>
                </a:lnTo>
                <a:lnTo>
                  <a:pt x="9426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9"/>
          <p:cNvSpPr/>
          <p:nvPr/>
        </p:nvSpPr>
        <p:spPr>
          <a:xfrm>
            <a:off x="2007373" y="2801981"/>
            <a:ext cx="1494925" cy="907315"/>
          </a:xfrm>
          <a:custGeom>
            <a:avLst/>
            <a:gdLst/>
            <a:ahLst/>
            <a:cxnLst/>
            <a:rect l="l" t="t" r="r" b="b"/>
            <a:pathLst>
              <a:path w="15412" h="9354" extrusionOk="0">
                <a:moveTo>
                  <a:pt x="6224" y="1"/>
                </a:moveTo>
                <a:lnTo>
                  <a:pt x="5800" y="19"/>
                </a:lnTo>
                <a:lnTo>
                  <a:pt x="5377" y="75"/>
                </a:lnTo>
                <a:lnTo>
                  <a:pt x="4972" y="148"/>
                </a:lnTo>
                <a:lnTo>
                  <a:pt x="4659" y="240"/>
                </a:lnTo>
                <a:lnTo>
                  <a:pt x="4346" y="332"/>
                </a:lnTo>
                <a:lnTo>
                  <a:pt x="4051" y="424"/>
                </a:lnTo>
                <a:lnTo>
                  <a:pt x="3775" y="553"/>
                </a:lnTo>
                <a:lnTo>
                  <a:pt x="3517" y="682"/>
                </a:lnTo>
                <a:lnTo>
                  <a:pt x="3260" y="829"/>
                </a:lnTo>
                <a:lnTo>
                  <a:pt x="3020" y="977"/>
                </a:lnTo>
                <a:lnTo>
                  <a:pt x="2781" y="1142"/>
                </a:lnTo>
                <a:lnTo>
                  <a:pt x="2560" y="1308"/>
                </a:lnTo>
                <a:lnTo>
                  <a:pt x="2357" y="1474"/>
                </a:lnTo>
                <a:lnTo>
                  <a:pt x="2155" y="1658"/>
                </a:lnTo>
                <a:lnTo>
                  <a:pt x="1971" y="1842"/>
                </a:lnTo>
                <a:lnTo>
                  <a:pt x="1621" y="2247"/>
                </a:lnTo>
                <a:lnTo>
                  <a:pt x="1308" y="2652"/>
                </a:lnTo>
                <a:lnTo>
                  <a:pt x="1050" y="3057"/>
                </a:lnTo>
                <a:lnTo>
                  <a:pt x="811" y="3462"/>
                </a:lnTo>
                <a:lnTo>
                  <a:pt x="608" y="3867"/>
                </a:lnTo>
                <a:lnTo>
                  <a:pt x="424" y="4254"/>
                </a:lnTo>
                <a:lnTo>
                  <a:pt x="295" y="4622"/>
                </a:lnTo>
                <a:lnTo>
                  <a:pt x="166" y="4954"/>
                </a:lnTo>
                <a:lnTo>
                  <a:pt x="1" y="5524"/>
                </a:lnTo>
                <a:lnTo>
                  <a:pt x="10735" y="3628"/>
                </a:lnTo>
                <a:lnTo>
                  <a:pt x="10735" y="3628"/>
                </a:lnTo>
                <a:lnTo>
                  <a:pt x="166" y="6353"/>
                </a:lnTo>
                <a:lnTo>
                  <a:pt x="535" y="6795"/>
                </a:lnTo>
                <a:lnTo>
                  <a:pt x="792" y="7053"/>
                </a:lnTo>
                <a:lnTo>
                  <a:pt x="1069" y="7329"/>
                </a:lnTo>
                <a:lnTo>
                  <a:pt x="1382" y="7605"/>
                </a:lnTo>
                <a:lnTo>
                  <a:pt x="1731" y="7899"/>
                </a:lnTo>
                <a:lnTo>
                  <a:pt x="2118" y="8176"/>
                </a:lnTo>
                <a:lnTo>
                  <a:pt x="2542" y="8433"/>
                </a:lnTo>
                <a:lnTo>
                  <a:pt x="2983" y="8691"/>
                </a:lnTo>
                <a:lnTo>
                  <a:pt x="3462" y="8894"/>
                </a:lnTo>
                <a:lnTo>
                  <a:pt x="3720" y="9004"/>
                </a:lnTo>
                <a:lnTo>
                  <a:pt x="3978" y="9078"/>
                </a:lnTo>
                <a:lnTo>
                  <a:pt x="4235" y="9151"/>
                </a:lnTo>
                <a:lnTo>
                  <a:pt x="4512" y="9225"/>
                </a:lnTo>
                <a:lnTo>
                  <a:pt x="4806" y="9280"/>
                </a:lnTo>
                <a:lnTo>
                  <a:pt x="5082" y="9317"/>
                </a:lnTo>
                <a:lnTo>
                  <a:pt x="5377" y="9336"/>
                </a:lnTo>
                <a:lnTo>
                  <a:pt x="5672" y="9354"/>
                </a:lnTo>
                <a:lnTo>
                  <a:pt x="5985" y="9336"/>
                </a:lnTo>
                <a:lnTo>
                  <a:pt x="6298" y="9317"/>
                </a:lnTo>
                <a:lnTo>
                  <a:pt x="6611" y="9280"/>
                </a:lnTo>
                <a:lnTo>
                  <a:pt x="6942" y="9207"/>
                </a:lnTo>
                <a:lnTo>
                  <a:pt x="7347" y="9115"/>
                </a:lnTo>
                <a:lnTo>
                  <a:pt x="7752" y="8986"/>
                </a:lnTo>
                <a:lnTo>
                  <a:pt x="8139" y="8838"/>
                </a:lnTo>
                <a:lnTo>
                  <a:pt x="8544" y="8654"/>
                </a:lnTo>
                <a:lnTo>
                  <a:pt x="8930" y="8470"/>
                </a:lnTo>
                <a:lnTo>
                  <a:pt x="9317" y="8249"/>
                </a:lnTo>
                <a:lnTo>
                  <a:pt x="9704" y="8028"/>
                </a:lnTo>
                <a:lnTo>
                  <a:pt x="10072" y="7789"/>
                </a:lnTo>
                <a:lnTo>
                  <a:pt x="10440" y="7531"/>
                </a:lnTo>
                <a:lnTo>
                  <a:pt x="10808" y="7273"/>
                </a:lnTo>
                <a:lnTo>
                  <a:pt x="11158" y="6997"/>
                </a:lnTo>
                <a:lnTo>
                  <a:pt x="11508" y="6721"/>
                </a:lnTo>
                <a:lnTo>
                  <a:pt x="12171" y="6150"/>
                </a:lnTo>
                <a:lnTo>
                  <a:pt x="12797" y="5561"/>
                </a:lnTo>
                <a:lnTo>
                  <a:pt x="13349" y="5009"/>
                </a:lnTo>
                <a:lnTo>
                  <a:pt x="13865" y="4456"/>
                </a:lnTo>
                <a:lnTo>
                  <a:pt x="14325" y="3959"/>
                </a:lnTo>
                <a:lnTo>
                  <a:pt x="14693" y="3517"/>
                </a:lnTo>
                <a:lnTo>
                  <a:pt x="15227" y="2873"/>
                </a:lnTo>
                <a:lnTo>
                  <a:pt x="15411" y="2615"/>
                </a:lnTo>
                <a:lnTo>
                  <a:pt x="15154" y="2486"/>
                </a:lnTo>
                <a:lnTo>
                  <a:pt x="14399" y="2100"/>
                </a:lnTo>
                <a:lnTo>
                  <a:pt x="13865" y="1860"/>
                </a:lnTo>
                <a:lnTo>
                  <a:pt x="13239" y="1603"/>
                </a:lnTo>
                <a:lnTo>
                  <a:pt x="12558" y="1327"/>
                </a:lnTo>
                <a:lnTo>
                  <a:pt x="11803" y="1032"/>
                </a:lnTo>
                <a:lnTo>
                  <a:pt x="11011" y="774"/>
                </a:lnTo>
                <a:lnTo>
                  <a:pt x="10164" y="535"/>
                </a:lnTo>
                <a:lnTo>
                  <a:pt x="9741" y="406"/>
                </a:lnTo>
                <a:lnTo>
                  <a:pt x="9299" y="314"/>
                </a:lnTo>
                <a:lnTo>
                  <a:pt x="8857" y="222"/>
                </a:lnTo>
                <a:lnTo>
                  <a:pt x="8415" y="148"/>
                </a:lnTo>
                <a:lnTo>
                  <a:pt x="7973" y="75"/>
                </a:lnTo>
                <a:lnTo>
                  <a:pt x="7531" y="38"/>
                </a:lnTo>
                <a:lnTo>
                  <a:pt x="708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9"/>
          <p:cNvSpPr/>
          <p:nvPr/>
        </p:nvSpPr>
        <p:spPr>
          <a:xfrm rot="758744">
            <a:off x="1198314" y="3395329"/>
            <a:ext cx="582376" cy="869781"/>
          </a:xfrm>
          <a:custGeom>
            <a:avLst/>
            <a:gdLst/>
            <a:ahLst/>
            <a:cxnLst/>
            <a:rect l="l" t="t" r="r" b="b"/>
            <a:pathLst>
              <a:path w="6004" h="8967" extrusionOk="0">
                <a:moveTo>
                  <a:pt x="4383" y="0"/>
                </a:moveTo>
                <a:lnTo>
                  <a:pt x="4015" y="19"/>
                </a:lnTo>
                <a:lnTo>
                  <a:pt x="3757" y="56"/>
                </a:lnTo>
                <a:lnTo>
                  <a:pt x="3481" y="93"/>
                </a:lnTo>
                <a:lnTo>
                  <a:pt x="3168" y="166"/>
                </a:lnTo>
                <a:lnTo>
                  <a:pt x="2836" y="258"/>
                </a:lnTo>
                <a:lnTo>
                  <a:pt x="2486" y="387"/>
                </a:lnTo>
                <a:lnTo>
                  <a:pt x="2137" y="534"/>
                </a:lnTo>
                <a:lnTo>
                  <a:pt x="1787" y="737"/>
                </a:lnTo>
                <a:lnTo>
                  <a:pt x="1621" y="847"/>
                </a:lnTo>
                <a:lnTo>
                  <a:pt x="1455" y="958"/>
                </a:lnTo>
                <a:lnTo>
                  <a:pt x="1290" y="1087"/>
                </a:lnTo>
                <a:lnTo>
                  <a:pt x="1142" y="1234"/>
                </a:lnTo>
                <a:lnTo>
                  <a:pt x="995" y="1400"/>
                </a:lnTo>
                <a:lnTo>
                  <a:pt x="848" y="1565"/>
                </a:lnTo>
                <a:lnTo>
                  <a:pt x="719" y="1750"/>
                </a:lnTo>
                <a:lnTo>
                  <a:pt x="590" y="1934"/>
                </a:lnTo>
                <a:lnTo>
                  <a:pt x="480" y="2155"/>
                </a:lnTo>
                <a:lnTo>
                  <a:pt x="369" y="2376"/>
                </a:lnTo>
                <a:lnTo>
                  <a:pt x="277" y="2615"/>
                </a:lnTo>
                <a:lnTo>
                  <a:pt x="203" y="2854"/>
                </a:lnTo>
                <a:lnTo>
                  <a:pt x="148" y="3112"/>
                </a:lnTo>
                <a:lnTo>
                  <a:pt x="93" y="3370"/>
                </a:lnTo>
                <a:lnTo>
                  <a:pt x="56" y="3628"/>
                </a:lnTo>
                <a:lnTo>
                  <a:pt x="19" y="3904"/>
                </a:lnTo>
                <a:lnTo>
                  <a:pt x="1" y="4456"/>
                </a:lnTo>
                <a:lnTo>
                  <a:pt x="1" y="5008"/>
                </a:lnTo>
                <a:lnTo>
                  <a:pt x="38" y="5542"/>
                </a:lnTo>
                <a:lnTo>
                  <a:pt x="93" y="6076"/>
                </a:lnTo>
                <a:lnTo>
                  <a:pt x="185" y="6592"/>
                </a:lnTo>
                <a:lnTo>
                  <a:pt x="277" y="7089"/>
                </a:lnTo>
                <a:lnTo>
                  <a:pt x="369" y="7531"/>
                </a:lnTo>
                <a:lnTo>
                  <a:pt x="553" y="8286"/>
                </a:lnTo>
                <a:lnTo>
                  <a:pt x="701" y="8783"/>
                </a:lnTo>
                <a:lnTo>
                  <a:pt x="756" y="8967"/>
                </a:lnTo>
                <a:lnTo>
                  <a:pt x="940" y="8875"/>
                </a:lnTo>
                <a:lnTo>
                  <a:pt x="1400" y="8636"/>
                </a:lnTo>
                <a:lnTo>
                  <a:pt x="2063" y="8249"/>
                </a:lnTo>
                <a:lnTo>
                  <a:pt x="2450" y="7991"/>
                </a:lnTo>
                <a:lnTo>
                  <a:pt x="2855" y="7715"/>
                </a:lnTo>
                <a:lnTo>
                  <a:pt x="3278" y="7420"/>
                </a:lnTo>
                <a:lnTo>
                  <a:pt x="3702" y="7089"/>
                </a:lnTo>
                <a:lnTo>
                  <a:pt x="4125" y="6721"/>
                </a:lnTo>
                <a:lnTo>
                  <a:pt x="4512" y="6334"/>
                </a:lnTo>
                <a:lnTo>
                  <a:pt x="4880" y="5947"/>
                </a:lnTo>
                <a:lnTo>
                  <a:pt x="5064" y="5727"/>
                </a:lnTo>
                <a:lnTo>
                  <a:pt x="5211" y="5524"/>
                </a:lnTo>
                <a:lnTo>
                  <a:pt x="5359" y="5303"/>
                </a:lnTo>
                <a:lnTo>
                  <a:pt x="5506" y="5082"/>
                </a:lnTo>
                <a:lnTo>
                  <a:pt x="5616" y="4843"/>
                </a:lnTo>
                <a:lnTo>
                  <a:pt x="5727" y="4622"/>
                </a:lnTo>
                <a:lnTo>
                  <a:pt x="5819" y="4382"/>
                </a:lnTo>
                <a:lnTo>
                  <a:pt x="5893" y="4162"/>
                </a:lnTo>
                <a:lnTo>
                  <a:pt x="5929" y="3941"/>
                </a:lnTo>
                <a:lnTo>
                  <a:pt x="5966" y="3701"/>
                </a:lnTo>
                <a:lnTo>
                  <a:pt x="6003" y="3499"/>
                </a:lnTo>
                <a:lnTo>
                  <a:pt x="6003" y="3278"/>
                </a:lnTo>
                <a:lnTo>
                  <a:pt x="6003" y="3057"/>
                </a:lnTo>
                <a:lnTo>
                  <a:pt x="5985" y="2854"/>
                </a:lnTo>
                <a:lnTo>
                  <a:pt x="5948" y="2652"/>
                </a:lnTo>
                <a:lnTo>
                  <a:pt x="5911" y="2449"/>
                </a:lnTo>
                <a:lnTo>
                  <a:pt x="5801" y="2063"/>
                </a:lnTo>
                <a:lnTo>
                  <a:pt x="5672" y="1713"/>
                </a:lnTo>
                <a:lnTo>
                  <a:pt x="5506" y="1381"/>
                </a:lnTo>
                <a:lnTo>
                  <a:pt x="5340" y="1087"/>
                </a:lnTo>
                <a:lnTo>
                  <a:pt x="5175" y="811"/>
                </a:lnTo>
                <a:lnTo>
                  <a:pt x="5009" y="571"/>
                </a:lnTo>
                <a:lnTo>
                  <a:pt x="4843" y="369"/>
                </a:lnTo>
                <a:lnTo>
                  <a:pt x="4604" y="93"/>
                </a:lnTo>
                <a:lnTo>
                  <a:pt x="4512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9"/>
          <p:cNvSpPr/>
          <p:nvPr/>
        </p:nvSpPr>
        <p:spPr>
          <a:xfrm>
            <a:off x="1993115" y="0"/>
            <a:ext cx="1828888" cy="1393078"/>
          </a:xfrm>
          <a:custGeom>
            <a:avLst/>
            <a:gdLst/>
            <a:ahLst/>
            <a:cxnLst/>
            <a:rect l="l" t="t" r="r" b="b"/>
            <a:pathLst>
              <a:path w="18855" h="14362" extrusionOk="0">
                <a:moveTo>
                  <a:pt x="1400" y="0"/>
                </a:moveTo>
                <a:lnTo>
                  <a:pt x="1087" y="552"/>
                </a:lnTo>
                <a:lnTo>
                  <a:pt x="811" y="1123"/>
                </a:lnTo>
                <a:lnTo>
                  <a:pt x="571" y="1712"/>
                </a:lnTo>
                <a:lnTo>
                  <a:pt x="461" y="2025"/>
                </a:lnTo>
                <a:lnTo>
                  <a:pt x="369" y="2320"/>
                </a:lnTo>
                <a:lnTo>
                  <a:pt x="277" y="2633"/>
                </a:lnTo>
                <a:lnTo>
                  <a:pt x="203" y="2964"/>
                </a:lnTo>
                <a:lnTo>
                  <a:pt x="148" y="3277"/>
                </a:lnTo>
                <a:lnTo>
                  <a:pt x="93" y="3609"/>
                </a:lnTo>
                <a:lnTo>
                  <a:pt x="56" y="3922"/>
                </a:lnTo>
                <a:lnTo>
                  <a:pt x="19" y="4253"/>
                </a:lnTo>
                <a:lnTo>
                  <a:pt x="0" y="4603"/>
                </a:lnTo>
                <a:lnTo>
                  <a:pt x="0" y="4934"/>
                </a:lnTo>
                <a:lnTo>
                  <a:pt x="19" y="5413"/>
                </a:lnTo>
                <a:lnTo>
                  <a:pt x="56" y="5892"/>
                </a:lnTo>
                <a:lnTo>
                  <a:pt x="111" y="6370"/>
                </a:lnTo>
                <a:lnTo>
                  <a:pt x="185" y="6831"/>
                </a:lnTo>
                <a:lnTo>
                  <a:pt x="295" y="7291"/>
                </a:lnTo>
                <a:lnTo>
                  <a:pt x="424" y="7733"/>
                </a:lnTo>
                <a:lnTo>
                  <a:pt x="571" y="8175"/>
                </a:lnTo>
                <a:lnTo>
                  <a:pt x="737" y="8598"/>
                </a:lnTo>
                <a:lnTo>
                  <a:pt x="921" y="9022"/>
                </a:lnTo>
                <a:lnTo>
                  <a:pt x="1142" y="9427"/>
                </a:lnTo>
                <a:lnTo>
                  <a:pt x="1363" y="9813"/>
                </a:lnTo>
                <a:lnTo>
                  <a:pt x="1602" y="10200"/>
                </a:lnTo>
                <a:lnTo>
                  <a:pt x="1878" y="10568"/>
                </a:lnTo>
                <a:lnTo>
                  <a:pt x="2155" y="10937"/>
                </a:lnTo>
                <a:lnTo>
                  <a:pt x="2449" y="11268"/>
                </a:lnTo>
                <a:lnTo>
                  <a:pt x="2762" y="11599"/>
                </a:lnTo>
                <a:lnTo>
                  <a:pt x="3094" y="11912"/>
                </a:lnTo>
                <a:lnTo>
                  <a:pt x="3425" y="12207"/>
                </a:lnTo>
                <a:lnTo>
                  <a:pt x="3793" y="12483"/>
                </a:lnTo>
                <a:lnTo>
                  <a:pt x="4162" y="12759"/>
                </a:lnTo>
                <a:lnTo>
                  <a:pt x="4548" y="12999"/>
                </a:lnTo>
                <a:lnTo>
                  <a:pt x="4935" y="13220"/>
                </a:lnTo>
                <a:lnTo>
                  <a:pt x="5340" y="13441"/>
                </a:lnTo>
                <a:lnTo>
                  <a:pt x="5763" y="13625"/>
                </a:lnTo>
                <a:lnTo>
                  <a:pt x="6187" y="13790"/>
                </a:lnTo>
                <a:lnTo>
                  <a:pt x="6629" y="13938"/>
                </a:lnTo>
                <a:lnTo>
                  <a:pt x="7071" y="14066"/>
                </a:lnTo>
                <a:lnTo>
                  <a:pt x="7531" y="14177"/>
                </a:lnTo>
                <a:lnTo>
                  <a:pt x="7991" y="14251"/>
                </a:lnTo>
                <a:lnTo>
                  <a:pt x="8470" y="14306"/>
                </a:lnTo>
                <a:lnTo>
                  <a:pt x="8949" y="14343"/>
                </a:lnTo>
                <a:lnTo>
                  <a:pt x="9427" y="14361"/>
                </a:lnTo>
                <a:lnTo>
                  <a:pt x="9906" y="14343"/>
                </a:lnTo>
                <a:lnTo>
                  <a:pt x="10385" y="14306"/>
                </a:lnTo>
                <a:lnTo>
                  <a:pt x="10863" y="14251"/>
                </a:lnTo>
                <a:lnTo>
                  <a:pt x="11324" y="14177"/>
                </a:lnTo>
                <a:lnTo>
                  <a:pt x="11784" y="14066"/>
                </a:lnTo>
                <a:lnTo>
                  <a:pt x="12226" y="13938"/>
                </a:lnTo>
                <a:lnTo>
                  <a:pt x="12668" y="13790"/>
                </a:lnTo>
                <a:lnTo>
                  <a:pt x="13091" y="13625"/>
                </a:lnTo>
                <a:lnTo>
                  <a:pt x="13515" y="13441"/>
                </a:lnTo>
                <a:lnTo>
                  <a:pt x="13920" y="13220"/>
                </a:lnTo>
                <a:lnTo>
                  <a:pt x="14306" y="12999"/>
                </a:lnTo>
                <a:lnTo>
                  <a:pt x="14693" y="12759"/>
                </a:lnTo>
                <a:lnTo>
                  <a:pt x="15061" y="12483"/>
                </a:lnTo>
                <a:lnTo>
                  <a:pt x="15430" y="12207"/>
                </a:lnTo>
                <a:lnTo>
                  <a:pt x="15761" y="11912"/>
                </a:lnTo>
                <a:lnTo>
                  <a:pt x="16092" y="11599"/>
                </a:lnTo>
                <a:lnTo>
                  <a:pt x="16405" y="11268"/>
                </a:lnTo>
                <a:lnTo>
                  <a:pt x="16700" y="10937"/>
                </a:lnTo>
                <a:lnTo>
                  <a:pt x="16976" y="10568"/>
                </a:lnTo>
                <a:lnTo>
                  <a:pt x="17252" y="10200"/>
                </a:lnTo>
                <a:lnTo>
                  <a:pt x="17492" y="9813"/>
                </a:lnTo>
                <a:lnTo>
                  <a:pt x="17713" y="9427"/>
                </a:lnTo>
                <a:lnTo>
                  <a:pt x="17933" y="9022"/>
                </a:lnTo>
                <a:lnTo>
                  <a:pt x="18118" y="8598"/>
                </a:lnTo>
                <a:lnTo>
                  <a:pt x="18283" y="8175"/>
                </a:lnTo>
                <a:lnTo>
                  <a:pt x="18431" y="7733"/>
                </a:lnTo>
                <a:lnTo>
                  <a:pt x="18559" y="7291"/>
                </a:lnTo>
                <a:lnTo>
                  <a:pt x="18670" y="6831"/>
                </a:lnTo>
                <a:lnTo>
                  <a:pt x="18744" y="6370"/>
                </a:lnTo>
                <a:lnTo>
                  <a:pt x="18799" y="5892"/>
                </a:lnTo>
                <a:lnTo>
                  <a:pt x="18836" y="5413"/>
                </a:lnTo>
                <a:lnTo>
                  <a:pt x="18854" y="4934"/>
                </a:lnTo>
                <a:lnTo>
                  <a:pt x="18854" y="4603"/>
                </a:lnTo>
                <a:lnTo>
                  <a:pt x="18836" y="4253"/>
                </a:lnTo>
                <a:lnTo>
                  <a:pt x="18799" y="3922"/>
                </a:lnTo>
                <a:lnTo>
                  <a:pt x="18762" y="3609"/>
                </a:lnTo>
                <a:lnTo>
                  <a:pt x="18707" y="3277"/>
                </a:lnTo>
                <a:lnTo>
                  <a:pt x="18652" y="2964"/>
                </a:lnTo>
                <a:lnTo>
                  <a:pt x="18578" y="2633"/>
                </a:lnTo>
                <a:lnTo>
                  <a:pt x="18486" y="2320"/>
                </a:lnTo>
                <a:lnTo>
                  <a:pt x="18394" y="2025"/>
                </a:lnTo>
                <a:lnTo>
                  <a:pt x="18283" y="1712"/>
                </a:lnTo>
                <a:lnTo>
                  <a:pt x="18044" y="1123"/>
                </a:lnTo>
                <a:lnTo>
                  <a:pt x="17768" y="552"/>
                </a:lnTo>
                <a:lnTo>
                  <a:pt x="1745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9"/>
          <p:cNvSpPr/>
          <p:nvPr/>
        </p:nvSpPr>
        <p:spPr>
          <a:xfrm>
            <a:off x="1793105" y="4243274"/>
            <a:ext cx="1271637" cy="900137"/>
          </a:xfrm>
          <a:custGeom>
            <a:avLst/>
            <a:gdLst/>
            <a:ahLst/>
            <a:cxnLst/>
            <a:rect l="l" t="t" r="r" b="b"/>
            <a:pathLst>
              <a:path w="13110" h="9280" extrusionOk="0">
                <a:moveTo>
                  <a:pt x="6224" y="0"/>
                </a:moveTo>
                <a:lnTo>
                  <a:pt x="5892" y="37"/>
                </a:lnTo>
                <a:lnTo>
                  <a:pt x="5561" y="74"/>
                </a:lnTo>
                <a:lnTo>
                  <a:pt x="5229" y="129"/>
                </a:lnTo>
                <a:lnTo>
                  <a:pt x="4916" y="203"/>
                </a:lnTo>
                <a:lnTo>
                  <a:pt x="4603" y="295"/>
                </a:lnTo>
                <a:lnTo>
                  <a:pt x="4309" y="405"/>
                </a:lnTo>
                <a:lnTo>
                  <a:pt x="3996" y="516"/>
                </a:lnTo>
                <a:lnTo>
                  <a:pt x="3720" y="644"/>
                </a:lnTo>
                <a:lnTo>
                  <a:pt x="3425" y="792"/>
                </a:lnTo>
                <a:lnTo>
                  <a:pt x="3149" y="957"/>
                </a:lnTo>
                <a:lnTo>
                  <a:pt x="2891" y="1123"/>
                </a:lnTo>
                <a:lnTo>
                  <a:pt x="2633" y="1307"/>
                </a:lnTo>
                <a:lnTo>
                  <a:pt x="2394" y="1491"/>
                </a:lnTo>
                <a:lnTo>
                  <a:pt x="2155" y="1694"/>
                </a:lnTo>
                <a:lnTo>
                  <a:pt x="1915" y="1915"/>
                </a:lnTo>
                <a:lnTo>
                  <a:pt x="1694" y="2154"/>
                </a:lnTo>
                <a:lnTo>
                  <a:pt x="1492" y="2394"/>
                </a:lnTo>
                <a:lnTo>
                  <a:pt x="1308" y="2633"/>
                </a:lnTo>
                <a:lnTo>
                  <a:pt x="1123" y="2891"/>
                </a:lnTo>
                <a:lnTo>
                  <a:pt x="958" y="3148"/>
                </a:lnTo>
                <a:lnTo>
                  <a:pt x="792" y="3425"/>
                </a:lnTo>
                <a:lnTo>
                  <a:pt x="645" y="3719"/>
                </a:lnTo>
                <a:lnTo>
                  <a:pt x="516" y="3995"/>
                </a:lnTo>
                <a:lnTo>
                  <a:pt x="405" y="4308"/>
                </a:lnTo>
                <a:lnTo>
                  <a:pt x="295" y="4603"/>
                </a:lnTo>
                <a:lnTo>
                  <a:pt x="203" y="4916"/>
                </a:lnTo>
                <a:lnTo>
                  <a:pt x="129" y="5229"/>
                </a:lnTo>
                <a:lnTo>
                  <a:pt x="74" y="5560"/>
                </a:lnTo>
                <a:lnTo>
                  <a:pt x="37" y="5892"/>
                </a:lnTo>
                <a:lnTo>
                  <a:pt x="0" y="6223"/>
                </a:lnTo>
                <a:lnTo>
                  <a:pt x="0" y="6555"/>
                </a:lnTo>
                <a:lnTo>
                  <a:pt x="19" y="6923"/>
                </a:lnTo>
                <a:lnTo>
                  <a:pt x="37" y="7273"/>
                </a:lnTo>
                <a:lnTo>
                  <a:pt x="92" y="7622"/>
                </a:lnTo>
                <a:lnTo>
                  <a:pt x="148" y="7972"/>
                </a:lnTo>
                <a:lnTo>
                  <a:pt x="240" y="8304"/>
                </a:lnTo>
                <a:lnTo>
                  <a:pt x="332" y="8635"/>
                </a:lnTo>
                <a:lnTo>
                  <a:pt x="461" y="8967"/>
                </a:lnTo>
                <a:lnTo>
                  <a:pt x="590" y="9280"/>
                </a:lnTo>
                <a:lnTo>
                  <a:pt x="12520" y="9280"/>
                </a:lnTo>
                <a:lnTo>
                  <a:pt x="12649" y="8967"/>
                </a:lnTo>
                <a:lnTo>
                  <a:pt x="12778" y="8635"/>
                </a:lnTo>
                <a:lnTo>
                  <a:pt x="12870" y="8304"/>
                </a:lnTo>
                <a:lnTo>
                  <a:pt x="12962" y="7972"/>
                </a:lnTo>
                <a:lnTo>
                  <a:pt x="13017" y="7622"/>
                </a:lnTo>
                <a:lnTo>
                  <a:pt x="13073" y="7273"/>
                </a:lnTo>
                <a:lnTo>
                  <a:pt x="13091" y="6923"/>
                </a:lnTo>
                <a:lnTo>
                  <a:pt x="13110" y="6555"/>
                </a:lnTo>
                <a:lnTo>
                  <a:pt x="13110" y="6223"/>
                </a:lnTo>
                <a:lnTo>
                  <a:pt x="13073" y="5892"/>
                </a:lnTo>
                <a:lnTo>
                  <a:pt x="13036" y="5560"/>
                </a:lnTo>
                <a:lnTo>
                  <a:pt x="12981" y="5229"/>
                </a:lnTo>
                <a:lnTo>
                  <a:pt x="12907" y="4916"/>
                </a:lnTo>
                <a:lnTo>
                  <a:pt x="12815" y="4603"/>
                </a:lnTo>
                <a:lnTo>
                  <a:pt x="12704" y="4308"/>
                </a:lnTo>
                <a:lnTo>
                  <a:pt x="12594" y="3995"/>
                </a:lnTo>
                <a:lnTo>
                  <a:pt x="12465" y="3719"/>
                </a:lnTo>
                <a:lnTo>
                  <a:pt x="12318" y="3425"/>
                </a:lnTo>
                <a:lnTo>
                  <a:pt x="12152" y="3148"/>
                </a:lnTo>
                <a:lnTo>
                  <a:pt x="11986" y="2891"/>
                </a:lnTo>
                <a:lnTo>
                  <a:pt x="11802" y="2633"/>
                </a:lnTo>
                <a:lnTo>
                  <a:pt x="11618" y="2394"/>
                </a:lnTo>
                <a:lnTo>
                  <a:pt x="11416" y="2154"/>
                </a:lnTo>
                <a:lnTo>
                  <a:pt x="11195" y="1915"/>
                </a:lnTo>
                <a:lnTo>
                  <a:pt x="10955" y="1694"/>
                </a:lnTo>
                <a:lnTo>
                  <a:pt x="10716" y="1491"/>
                </a:lnTo>
                <a:lnTo>
                  <a:pt x="10477" y="1307"/>
                </a:lnTo>
                <a:lnTo>
                  <a:pt x="10219" y="1123"/>
                </a:lnTo>
                <a:lnTo>
                  <a:pt x="9961" y="957"/>
                </a:lnTo>
                <a:lnTo>
                  <a:pt x="9685" y="792"/>
                </a:lnTo>
                <a:lnTo>
                  <a:pt x="9390" y="644"/>
                </a:lnTo>
                <a:lnTo>
                  <a:pt x="9114" y="516"/>
                </a:lnTo>
                <a:lnTo>
                  <a:pt x="8801" y="405"/>
                </a:lnTo>
                <a:lnTo>
                  <a:pt x="8507" y="295"/>
                </a:lnTo>
                <a:lnTo>
                  <a:pt x="8194" y="203"/>
                </a:lnTo>
                <a:lnTo>
                  <a:pt x="7881" y="129"/>
                </a:lnTo>
                <a:lnTo>
                  <a:pt x="7549" y="74"/>
                </a:lnTo>
                <a:lnTo>
                  <a:pt x="7218" y="37"/>
                </a:lnTo>
                <a:lnTo>
                  <a:pt x="688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9"/>
          <p:cNvSpPr/>
          <p:nvPr/>
        </p:nvSpPr>
        <p:spPr>
          <a:xfrm>
            <a:off x="0" y="2907418"/>
            <a:ext cx="971624" cy="1607346"/>
          </a:xfrm>
          <a:custGeom>
            <a:avLst/>
            <a:gdLst/>
            <a:ahLst/>
            <a:cxnLst/>
            <a:rect l="l" t="t" r="r" b="b"/>
            <a:pathLst>
              <a:path w="10017" h="16571" extrusionOk="0">
                <a:moveTo>
                  <a:pt x="1732" y="0"/>
                </a:moveTo>
                <a:lnTo>
                  <a:pt x="1290" y="19"/>
                </a:lnTo>
                <a:lnTo>
                  <a:pt x="848" y="55"/>
                </a:lnTo>
                <a:lnTo>
                  <a:pt x="424" y="111"/>
                </a:lnTo>
                <a:lnTo>
                  <a:pt x="1" y="184"/>
                </a:lnTo>
                <a:lnTo>
                  <a:pt x="1" y="16387"/>
                </a:lnTo>
                <a:lnTo>
                  <a:pt x="424" y="16460"/>
                </a:lnTo>
                <a:lnTo>
                  <a:pt x="848" y="16515"/>
                </a:lnTo>
                <a:lnTo>
                  <a:pt x="1290" y="16552"/>
                </a:lnTo>
                <a:lnTo>
                  <a:pt x="1732" y="16571"/>
                </a:lnTo>
                <a:lnTo>
                  <a:pt x="2155" y="16552"/>
                </a:lnTo>
                <a:lnTo>
                  <a:pt x="2579" y="16534"/>
                </a:lnTo>
                <a:lnTo>
                  <a:pt x="3002" y="16479"/>
                </a:lnTo>
                <a:lnTo>
                  <a:pt x="3407" y="16405"/>
                </a:lnTo>
                <a:lnTo>
                  <a:pt x="3794" y="16313"/>
                </a:lnTo>
                <a:lnTo>
                  <a:pt x="4199" y="16202"/>
                </a:lnTo>
                <a:lnTo>
                  <a:pt x="4586" y="16074"/>
                </a:lnTo>
                <a:lnTo>
                  <a:pt x="4954" y="15926"/>
                </a:lnTo>
                <a:lnTo>
                  <a:pt x="5322" y="15761"/>
                </a:lnTo>
                <a:lnTo>
                  <a:pt x="5672" y="15576"/>
                </a:lnTo>
                <a:lnTo>
                  <a:pt x="6022" y="15374"/>
                </a:lnTo>
                <a:lnTo>
                  <a:pt x="6371" y="15153"/>
                </a:lnTo>
                <a:lnTo>
                  <a:pt x="6684" y="14932"/>
                </a:lnTo>
                <a:lnTo>
                  <a:pt x="6997" y="14674"/>
                </a:lnTo>
                <a:lnTo>
                  <a:pt x="7310" y="14416"/>
                </a:lnTo>
                <a:lnTo>
                  <a:pt x="7587" y="14140"/>
                </a:lnTo>
                <a:lnTo>
                  <a:pt x="7863" y="13864"/>
                </a:lnTo>
                <a:lnTo>
                  <a:pt x="8121" y="13551"/>
                </a:lnTo>
                <a:lnTo>
                  <a:pt x="8378" y="13238"/>
                </a:lnTo>
                <a:lnTo>
                  <a:pt x="8599" y="12925"/>
                </a:lnTo>
                <a:lnTo>
                  <a:pt x="8820" y="12575"/>
                </a:lnTo>
                <a:lnTo>
                  <a:pt x="9023" y="12225"/>
                </a:lnTo>
                <a:lnTo>
                  <a:pt x="9207" y="11876"/>
                </a:lnTo>
                <a:lnTo>
                  <a:pt x="9373" y="11507"/>
                </a:lnTo>
                <a:lnTo>
                  <a:pt x="9520" y="11139"/>
                </a:lnTo>
                <a:lnTo>
                  <a:pt x="9649" y="10753"/>
                </a:lnTo>
                <a:lnTo>
                  <a:pt x="9759" y="10348"/>
                </a:lnTo>
                <a:lnTo>
                  <a:pt x="9851" y="9961"/>
                </a:lnTo>
                <a:lnTo>
                  <a:pt x="9925" y="9556"/>
                </a:lnTo>
                <a:lnTo>
                  <a:pt x="9980" y="9132"/>
                </a:lnTo>
                <a:lnTo>
                  <a:pt x="9999" y="8709"/>
                </a:lnTo>
                <a:lnTo>
                  <a:pt x="10017" y="8285"/>
                </a:lnTo>
                <a:lnTo>
                  <a:pt x="9999" y="7862"/>
                </a:lnTo>
                <a:lnTo>
                  <a:pt x="9980" y="7438"/>
                </a:lnTo>
                <a:lnTo>
                  <a:pt x="9925" y="7015"/>
                </a:lnTo>
                <a:lnTo>
                  <a:pt x="9851" y="6610"/>
                </a:lnTo>
                <a:lnTo>
                  <a:pt x="9759" y="6223"/>
                </a:lnTo>
                <a:lnTo>
                  <a:pt x="9649" y="5818"/>
                </a:lnTo>
                <a:lnTo>
                  <a:pt x="9520" y="5432"/>
                </a:lnTo>
                <a:lnTo>
                  <a:pt x="9373" y="5063"/>
                </a:lnTo>
                <a:lnTo>
                  <a:pt x="9207" y="4695"/>
                </a:lnTo>
                <a:lnTo>
                  <a:pt x="9023" y="4345"/>
                </a:lnTo>
                <a:lnTo>
                  <a:pt x="8820" y="3995"/>
                </a:lnTo>
                <a:lnTo>
                  <a:pt x="8599" y="3646"/>
                </a:lnTo>
                <a:lnTo>
                  <a:pt x="8378" y="3333"/>
                </a:lnTo>
                <a:lnTo>
                  <a:pt x="8121" y="3020"/>
                </a:lnTo>
                <a:lnTo>
                  <a:pt x="7863" y="2707"/>
                </a:lnTo>
                <a:lnTo>
                  <a:pt x="7587" y="2430"/>
                </a:lnTo>
                <a:lnTo>
                  <a:pt x="7310" y="2154"/>
                </a:lnTo>
                <a:lnTo>
                  <a:pt x="6997" y="1897"/>
                </a:lnTo>
                <a:lnTo>
                  <a:pt x="6684" y="1639"/>
                </a:lnTo>
                <a:lnTo>
                  <a:pt x="6371" y="1418"/>
                </a:lnTo>
                <a:lnTo>
                  <a:pt x="6022" y="1197"/>
                </a:lnTo>
                <a:lnTo>
                  <a:pt x="5672" y="994"/>
                </a:lnTo>
                <a:lnTo>
                  <a:pt x="5322" y="810"/>
                </a:lnTo>
                <a:lnTo>
                  <a:pt x="4954" y="645"/>
                </a:lnTo>
                <a:lnTo>
                  <a:pt x="4586" y="497"/>
                </a:lnTo>
                <a:lnTo>
                  <a:pt x="4199" y="368"/>
                </a:lnTo>
                <a:lnTo>
                  <a:pt x="3794" y="258"/>
                </a:lnTo>
                <a:lnTo>
                  <a:pt x="3407" y="166"/>
                </a:lnTo>
                <a:lnTo>
                  <a:pt x="3002" y="92"/>
                </a:lnTo>
                <a:lnTo>
                  <a:pt x="2579" y="37"/>
                </a:lnTo>
                <a:lnTo>
                  <a:pt x="2155" y="19"/>
                </a:lnTo>
                <a:lnTo>
                  <a:pt x="1732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9"/>
          <p:cNvSpPr txBox="1">
            <a:spLocks noGrp="1"/>
          </p:cNvSpPr>
          <p:nvPr>
            <p:ph type="title"/>
          </p:nvPr>
        </p:nvSpPr>
        <p:spPr>
          <a:xfrm>
            <a:off x="4320075" y="893225"/>
            <a:ext cx="4366800" cy="69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9"/>
          <p:cNvSpPr txBox="1">
            <a:spLocks noGrp="1"/>
          </p:cNvSpPr>
          <p:nvPr>
            <p:ph type="sldNum" idx="12"/>
          </p:nvPr>
        </p:nvSpPr>
        <p:spPr>
          <a:xfrm>
            <a:off x="76209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0"/>
          <p:cNvSpPr/>
          <p:nvPr/>
        </p:nvSpPr>
        <p:spPr>
          <a:xfrm>
            <a:off x="0" y="0"/>
            <a:ext cx="9144093" cy="5143522"/>
          </a:xfrm>
          <a:custGeom>
            <a:avLst/>
            <a:gdLst/>
            <a:ahLst/>
            <a:cxnLst/>
            <a:rect l="l" t="t" r="r" b="b"/>
            <a:pathLst>
              <a:path w="94269" h="53026" extrusionOk="0">
                <a:moveTo>
                  <a:pt x="13957" y="6721"/>
                </a:moveTo>
                <a:lnTo>
                  <a:pt x="14436" y="6960"/>
                </a:lnTo>
                <a:lnTo>
                  <a:pt x="14988" y="7255"/>
                </a:lnTo>
                <a:lnTo>
                  <a:pt x="15706" y="7660"/>
                </a:lnTo>
                <a:lnTo>
                  <a:pt x="16590" y="8157"/>
                </a:lnTo>
                <a:lnTo>
                  <a:pt x="17584" y="8746"/>
                </a:lnTo>
                <a:lnTo>
                  <a:pt x="18652" y="9446"/>
                </a:lnTo>
                <a:lnTo>
                  <a:pt x="19794" y="10219"/>
                </a:lnTo>
                <a:lnTo>
                  <a:pt x="20383" y="10642"/>
                </a:lnTo>
                <a:lnTo>
                  <a:pt x="20972" y="11084"/>
                </a:lnTo>
                <a:lnTo>
                  <a:pt x="21580" y="11526"/>
                </a:lnTo>
                <a:lnTo>
                  <a:pt x="22169" y="12005"/>
                </a:lnTo>
                <a:lnTo>
                  <a:pt x="22758" y="12502"/>
                </a:lnTo>
                <a:lnTo>
                  <a:pt x="23329" y="13018"/>
                </a:lnTo>
                <a:lnTo>
                  <a:pt x="23899" y="13533"/>
                </a:lnTo>
                <a:lnTo>
                  <a:pt x="24452" y="14085"/>
                </a:lnTo>
                <a:lnTo>
                  <a:pt x="24986" y="14638"/>
                </a:lnTo>
                <a:lnTo>
                  <a:pt x="25483" y="15208"/>
                </a:lnTo>
                <a:lnTo>
                  <a:pt x="25962" y="15798"/>
                </a:lnTo>
                <a:lnTo>
                  <a:pt x="26422" y="16405"/>
                </a:lnTo>
                <a:lnTo>
                  <a:pt x="26845" y="17013"/>
                </a:lnTo>
                <a:lnTo>
                  <a:pt x="27232" y="17639"/>
                </a:lnTo>
                <a:lnTo>
                  <a:pt x="27582" y="18283"/>
                </a:lnTo>
                <a:lnTo>
                  <a:pt x="27729" y="18596"/>
                </a:lnTo>
                <a:lnTo>
                  <a:pt x="27876" y="18928"/>
                </a:lnTo>
                <a:lnTo>
                  <a:pt x="28005" y="19241"/>
                </a:lnTo>
                <a:lnTo>
                  <a:pt x="28134" y="19572"/>
                </a:lnTo>
                <a:lnTo>
                  <a:pt x="28245" y="19885"/>
                </a:lnTo>
                <a:lnTo>
                  <a:pt x="28337" y="20216"/>
                </a:lnTo>
                <a:lnTo>
                  <a:pt x="28484" y="20842"/>
                </a:lnTo>
                <a:lnTo>
                  <a:pt x="28594" y="21468"/>
                </a:lnTo>
                <a:lnTo>
                  <a:pt x="28668" y="22094"/>
                </a:lnTo>
                <a:lnTo>
                  <a:pt x="28686" y="22702"/>
                </a:lnTo>
                <a:lnTo>
                  <a:pt x="28686" y="23291"/>
                </a:lnTo>
                <a:lnTo>
                  <a:pt x="28650" y="23880"/>
                </a:lnTo>
                <a:lnTo>
                  <a:pt x="28576" y="24451"/>
                </a:lnTo>
                <a:lnTo>
                  <a:pt x="28465" y="25003"/>
                </a:lnTo>
                <a:lnTo>
                  <a:pt x="28337" y="25556"/>
                </a:lnTo>
                <a:lnTo>
                  <a:pt x="28189" y="26090"/>
                </a:lnTo>
                <a:lnTo>
                  <a:pt x="28024" y="26587"/>
                </a:lnTo>
                <a:lnTo>
                  <a:pt x="27839" y="27084"/>
                </a:lnTo>
                <a:lnTo>
                  <a:pt x="27637" y="27563"/>
                </a:lnTo>
                <a:lnTo>
                  <a:pt x="27434" y="28023"/>
                </a:lnTo>
                <a:lnTo>
                  <a:pt x="27213" y="28446"/>
                </a:lnTo>
                <a:lnTo>
                  <a:pt x="26974" y="28870"/>
                </a:lnTo>
                <a:lnTo>
                  <a:pt x="26753" y="29257"/>
                </a:lnTo>
                <a:lnTo>
                  <a:pt x="26514" y="29625"/>
                </a:lnTo>
                <a:lnTo>
                  <a:pt x="26072" y="30288"/>
                </a:lnTo>
                <a:lnTo>
                  <a:pt x="25649" y="30840"/>
                </a:lnTo>
                <a:lnTo>
                  <a:pt x="25299" y="31300"/>
                </a:lnTo>
                <a:lnTo>
                  <a:pt x="25004" y="31632"/>
                </a:lnTo>
                <a:lnTo>
                  <a:pt x="24746" y="31889"/>
                </a:lnTo>
                <a:lnTo>
                  <a:pt x="24378" y="31889"/>
                </a:lnTo>
                <a:lnTo>
                  <a:pt x="23936" y="31871"/>
                </a:lnTo>
                <a:lnTo>
                  <a:pt x="23365" y="31834"/>
                </a:lnTo>
                <a:lnTo>
                  <a:pt x="22666" y="31742"/>
                </a:lnTo>
                <a:lnTo>
                  <a:pt x="21874" y="31613"/>
                </a:lnTo>
                <a:lnTo>
                  <a:pt x="21451" y="31521"/>
                </a:lnTo>
                <a:lnTo>
                  <a:pt x="21009" y="31429"/>
                </a:lnTo>
                <a:lnTo>
                  <a:pt x="20548" y="31300"/>
                </a:lnTo>
                <a:lnTo>
                  <a:pt x="20088" y="31171"/>
                </a:lnTo>
                <a:lnTo>
                  <a:pt x="19609" y="31006"/>
                </a:lnTo>
                <a:lnTo>
                  <a:pt x="19131" y="30822"/>
                </a:lnTo>
                <a:lnTo>
                  <a:pt x="18634" y="30619"/>
                </a:lnTo>
                <a:lnTo>
                  <a:pt x="18155" y="30380"/>
                </a:lnTo>
                <a:lnTo>
                  <a:pt x="17676" y="30122"/>
                </a:lnTo>
                <a:lnTo>
                  <a:pt x="17198" y="29846"/>
                </a:lnTo>
                <a:lnTo>
                  <a:pt x="16719" y="29533"/>
                </a:lnTo>
                <a:lnTo>
                  <a:pt x="16259" y="29201"/>
                </a:lnTo>
                <a:lnTo>
                  <a:pt x="15798" y="28815"/>
                </a:lnTo>
                <a:lnTo>
                  <a:pt x="15356" y="28410"/>
                </a:lnTo>
                <a:lnTo>
                  <a:pt x="14951" y="27968"/>
                </a:lnTo>
                <a:lnTo>
                  <a:pt x="14546" y="27507"/>
                </a:lnTo>
                <a:lnTo>
                  <a:pt x="14160" y="26992"/>
                </a:lnTo>
                <a:lnTo>
                  <a:pt x="13810" y="26440"/>
                </a:lnTo>
                <a:lnTo>
                  <a:pt x="13644" y="26145"/>
                </a:lnTo>
                <a:lnTo>
                  <a:pt x="13478" y="25850"/>
                </a:lnTo>
                <a:lnTo>
                  <a:pt x="13331" y="25537"/>
                </a:lnTo>
                <a:lnTo>
                  <a:pt x="13184" y="25224"/>
                </a:lnTo>
                <a:lnTo>
                  <a:pt x="13055" y="24893"/>
                </a:lnTo>
                <a:lnTo>
                  <a:pt x="12926" y="24562"/>
                </a:lnTo>
                <a:lnTo>
                  <a:pt x="12705" y="23862"/>
                </a:lnTo>
                <a:lnTo>
                  <a:pt x="12521" y="23162"/>
                </a:lnTo>
                <a:lnTo>
                  <a:pt x="12374" y="22426"/>
                </a:lnTo>
                <a:lnTo>
                  <a:pt x="12245" y="21689"/>
                </a:lnTo>
                <a:lnTo>
                  <a:pt x="12153" y="20935"/>
                </a:lnTo>
                <a:lnTo>
                  <a:pt x="12097" y="20161"/>
                </a:lnTo>
                <a:lnTo>
                  <a:pt x="12061" y="19388"/>
                </a:lnTo>
                <a:lnTo>
                  <a:pt x="12042" y="18615"/>
                </a:lnTo>
                <a:lnTo>
                  <a:pt x="12042" y="17841"/>
                </a:lnTo>
                <a:lnTo>
                  <a:pt x="12079" y="17086"/>
                </a:lnTo>
                <a:lnTo>
                  <a:pt x="12116" y="16313"/>
                </a:lnTo>
                <a:lnTo>
                  <a:pt x="12190" y="15558"/>
                </a:lnTo>
                <a:lnTo>
                  <a:pt x="12263" y="14803"/>
                </a:lnTo>
                <a:lnTo>
                  <a:pt x="12355" y="14085"/>
                </a:lnTo>
                <a:lnTo>
                  <a:pt x="12466" y="13367"/>
                </a:lnTo>
                <a:lnTo>
                  <a:pt x="12687" y="12005"/>
                </a:lnTo>
                <a:lnTo>
                  <a:pt x="12926" y="10753"/>
                </a:lnTo>
                <a:lnTo>
                  <a:pt x="13184" y="9611"/>
                </a:lnTo>
                <a:lnTo>
                  <a:pt x="13423" y="8636"/>
                </a:lnTo>
                <a:lnTo>
                  <a:pt x="13626" y="7844"/>
                </a:lnTo>
                <a:lnTo>
                  <a:pt x="13810" y="7236"/>
                </a:lnTo>
                <a:lnTo>
                  <a:pt x="13957" y="6721"/>
                </a:lnTo>
                <a:close/>
                <a:moveTo>
                  <a:pt x="1" y="0"/>
                </a:moveTo>
                <a:lnTo>
                  <a:pt x="1" y="53026"/>
                </a:lnTo>
                <a:lnTo>
                  <a:pt x="94269" y="53026"/>
                </a:lnTo>
                <a:lnTo>
                  <a:pt x="9426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10"/>
          <p:cNvSpPr/>
          <p:nvPr/>
        </p:nvSpPr>
        <p:spPr>
          <a:xfrm>
            <a:off x="1650244" y="3237827"/>
            <a:ext cx="930521" cy="1355672"/>
          </a:xfrm>
          <a:custGeom>
            <a:avLst/>
            <a:gdLst/>
            <a:ahLst/>
            <a:cxnLst/>
            <a:rect l="l" t="t" r="r" b="b"/>
            <a:pathLst>
              <a:path w="9593" h="13976" extrusionOk="0">
                <a:moveTo>
                  <a:pt x="7163" y="1"/>
                </a:moveTo>
                <a:lnTo>
                  <a:pt x="6610" y="19"/>
                </a:lnTo>
                <a:lnTo>
                  <a:pt x="6260" y="56"/>
                </a:lnTo>
                <a:lnTo>
                  <a:pt x="5874" y="111"/>
                </a:lnTo>
                <a:lnTo>
                  <a:pt x="5469" y="166"/>
                </a:lnTo>
                <a:lnTo>
                  <a:pt x="5027" y="277"/>
                </a:lnTo>
                <a:lnTo>
                  <a:pt x="4585" y="387"/>
                </a:lnTo>
                <a:lnTo>
                  <a:pt x="4125" y="553"/>
                </a:lnTo>
                <a:lnTo>
                  <a:pt x="3664" y="756"/>
                </a:lnTo>
                <a:lnTo>
                  <a:pt x="3204" y="995"/>
                </a:lnTo>
                <a:lnTo>
                  <a:pt x="2983" y="1124"/>
                </a:lnTo>
                <a:lnTo>
                  <a:pt x="2762" y="1271"/>
                </a:lnTo>
                <a:lnTo>
                  <a:pt x="2541" y="1418"/>
                </a:lnTo>
                <a:lnTo>
                  <a:pt x="2320" y="1603"/>
                </a:lnTo>
                <a:lnTo>
                  <a:pt x="2118" y="1787"/>
                </a:lnTo>
                <a:lnTo>
                  <a:pt x="1915" y="1971"/>
                </a:lnTo>
                <a:lnTo>
                  <a:pt x="1713" y="2192"/>
                </a:lnTo>
                <a:lnTo>
                  <a:pt x="1529" y="2413"/>
                </a:lnTo>
                <a:lnTo>
                  <a:pt x="1344" y="2652"/>
                </a:lnTo>
                <a:lnTo>
                  <a:pt x="1160" y="2910"/>
                </a:lnTo>
                <a:lnTo>
                  <a:pt x="1013" y="3186"/>
                </a:lnTo>
                <a:lnTo>
                  <a:pt x="866" y="3462"/>
                </a:lnTo>
                <a:lnTo>
                  <a:pt x="700" y="3830"/>
                </a:lnTo>
                <a:lnTo>
                  <a:pt x="553" y="4217"/>
                </a:lnTo>
                <a:lnTo>
                  <a:pt x="424" y="4622"/>
                </a:lnTo>
                <a:lnTo>
                  <a:pt x="313" y="5027"/>
                </a:lnTo>
                <a:lnTo>
                  <a:pt x="221" y="5451"/>
                </a:lnTo>
                <a:lnTo>
                  <a:pt x="148" y="5874"/>
                </a:lnTo>
                <a:lnTo>
                  <a:pt x="92" y="6298"/>
                </a:lnTo>
                <a:lnTo>
                  <a:pt x="56" y="6739"/>
                </a:lnTo>
                <a:lnTo>
                  <a:pt x="19" y="7181"/>
                </a:lnTo>
                <a:lnTo>
                  <a:pt x="0" y="7605"/>
                </a:lnTo>
                <a:lnTo>
                  <a:pt x="0" y="8489"/>
                </a:lnTo>
                <a:lnTo>
                  <a:pt x="37" y="9335"/>
                </a:lnTo>
                <a:lnTo>
                  <a:pt x="111" y="10164"/>
                </a:lnTo>
                <a:lnTo>
                  <a:pt x="185" y="10937"/>
                </a:lnTo>
                <a:lnTo>
                  <a:pt x="295" y="11655"/>
                </a:lnTo>
                <a:lnTo>
                  <a:pt x="405" y="12318"/>
                </a:lnTo>
                <a:lnTo>
                  <a:pt x="516" y="12871"/>
                </a:lnTo>
                <a:lnTo>
                  <a:pt x="682" y="13681"/>
                </a:lnTo>
                <a:lnTo>
                  <a:pt x="755" y="13975"/>
                </a:lnTo>
                <a:lnTo>
                  <a:pt x="1050" y="13846"/>
                </a:lnTo>
                <a:lnTo>
                  <a:pt x="1786" y="13497"/>
                </a:lnTo>
                <a:lnTo>
                  <a:pt x="2302" y="13239"/>
                </a:lnTo>
                <a:lnTo>
                  <a:pt x="2873" y="12926"/>
                </a:lnTo>
                <a:lnTo>
                  <a:pt x="3499" y="12558"/>
                </a:lnTo>
                <a:lnTo>
                  <a:pt x="4180" y="12152"/>
                </a:lnTo>
                <a:lnTo>
                  <a:pt x="4861" y="11711"/>
                </a:lnTo>
                <a:lnTo>
                  <a:pt x="5561" y="11213"/>
                </a:lnTo>
                <a:lnTo>
                  <a:pt x="6260" y="10680"/>
                </a:lnTo>
                <a:lnTo>
                  <a:pt x="6592" y="10385"/>
                </a:lnTo>
                <a:lnTo>
                  <a:pt x="6923" y="10090"/>
                </a:lnTo>
                <a:lnTo>
                  <a:pt x="7236" y="9796"/>
                </a:lnTo>
                <a:lnTo>
                  <a:pt x="7549" y="9483"/>
                </a:lnTo>
                <a:lnTo>
                  <a:pt x="7825" y="9170"/>
                </a:lnTo>
                <a:lnTo>
                  <a:pt x="8102" y="8838"/>
                </a:lnTo>
                <a:lnTo>
                  <a:pt x="8359" y="8507"/>
                </a:lnTo>
                <a:lnTo>
                  <a:pt x="8599" y="8157"/>
                </a:lnTo>
                <a:lnTo>
                  <a:pt x="8820" y="7807"/>
                </a:lnTo>
                <a:lnTo>
                  <a:pt x="9004" y="7457"/>
                </a:lnTo>
                <a:lnTo>
                  <a:pt x="9133" y="7163"/>
                </a:lnTo>
                <a:lnTo>
                  <a:pt x="9243" y="6868"/>
                </a:lnTo>
                <a:lnTo>
                  <a:pt x="9354" y="6592"/>
                </a:lnTo>
                <a:lnTo>
                  <a:pt x="9427" y="6298"/>
                </a:lnTo>
                <a:lnTo>
                  <a:pt x="9482" y="6021"/>
                </a:lnTo>
                <a:lnTo>
                  <a:pt x="9538" y="5727"/>
                </a:lnTo>
                <a:lnTo>
                  <a:pt x="9556" y="5451"/>
                </a:lnTo>
                <a:lnTo>
                  <a:pt x="9575" y="5174"/>
                </a:lnTo>
                <a:lnTo>
                  <a:pt x="9593" y="4917"/>
                </a:lnTo>
                <a:lnTo>
                  <a:pt x="9575" y="4641"/>
                </a:lnTo>
                <a:lnTo>
                  <a:pt x="9556" y="4383"/>
                </a:lnTo>
                <a:lnTo>
                  <a:pt x="9519" y="4125"/>
                </a:lnTo>
                <a:lnTo>
                  <a:pt x="9427" y="3609"/>
                </a:lnTo>
                <a:lnTo>
                  <a:pt x="9317" y="3131"/>
                </a:lnTo>
                <a:lnTo>
                  <a:pt x="9169" y="2670"/>
                </a:lnTo>
                <a:lnTo>
                  <a:pt x="8985" y="2247"/>
                </a:lnTo>
                <a:lnTo>
                  <a:pt x="8801" y="1842"/>
                </a:lnTo>
                <a:lnTo>
                  <a:pt x="8617" y="1474"/>
                </a:lnTo>
                <a:lnTo>
                  <a:pt x="8415" y="1142"/>
                </a:lnTo>
                <a:lnTo>
                  <a:pt x="8230" y="848"/>
                </a:lnTo>
                <a:lnTo>
                  <a:pt x="7899" y="387"/>
                </a:lnTo>
                <a:lnTo>
                  <a:pt x="2836" y="9777"/>
                </a:lnTo>
                <a:lnTo>
                  <a:pt x="716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0"/>
          <p:cNvSpPr/>
          <p:nvPr/>
        </p:nvSpPr>
        <p:spPr>
          <a:xfrm>
            <a:off x="0" y="2514602"/>
            <a:ext cx="1378855" cy="1907408"/>
          </a:xfrm>
          <a:custGeom>
            <a:avLst/>
            <a:gdLst/>
            <a:ahLst/>
            <a:cxnLst/>
            <a:rect l="l" t="t" r="r" b="b"/>
            <a:pathLst>
              <a:path w="14215" h="19664" extrusionOk="0">
                <a:moveTo>
                  <a:pt x="4383" y="0"/>
                </a:moveTo>
                <a:lnTo>
                  <a:pt x="3794" y="18"/>
                </a:lnTo>
                <a:lnTo>
                  <a:pt x="3223" y="74"/>
                </a:lnTo>
                <a:lnTo>
                  <a:pt x="2652" y="147"/>
                </a:lnTo>
                <a:lnTo>
                  <a:pt x="2100" y="276"/>
                </a:lnTo>
                <a:lnTo>
                  <a:pt x="1548" y="405"/>
                </a:lnTo>
                <a:lnTo>
                  <a:pt x="1014" y="589"/>
                </a:lnTo>
                <a:lnTo>
                  <a:pt x="498" y="792"/>
                </a:lnTo>
                <a:lnTo>
                  <a:pt x="1" y="1031"/>
                </a:lnTo>
                <a:lnTo>
                  <a:pt x="1" y="18633"/>
                </a:lnTo>
                <a:lnTo>
                  <a:pt x="498" y="18872"/>
                </a:lnTo>
                <a:lnTo>
                  <a:pt x="1014" y="19075"/>
                </a:lnTo>
                <a:lnTo>
                  <a:pt x="1548" y="19259"/>
                </a:lnTo>
                <a:lnTo>
                  <a:pt x="2100" y="19388"/>
                </a:lnTo>
                <a:lnTo>
                  <a:pt x="2652" y="19516"/>
                </a:lnTo>
                <a:lnTo>
                  <a:pt x="3223" y="19590"/>
                </a:lnTo>
                <a:lnTo>
                  <a:pt x="3794" y="19645"/>
                </a:lnTo>
                <a:lnTo>
                  <a:pt x="4383" y="19664"/>
                </a:lnTo>
                <a:lnTo>
                  <a:pt x="4880" y="19645"/>
                </a:lnTo>
                <a:lnTo>
                  <a:pt x="5396" y="19608"/>
                </a:lnTo>
                <a:lnTo>
                  <a:pt x="5874" y="19553"/>
                </a:lnTo>
                <a:lnTo>
                  <a:pt x="6371" y="19461"/>
                </a:lnTo>
                <a:lnTo>
                  <a:pt x="6832" y="19351"/>
                </a:lnTo>
                <a:lnTo>
                  <a:pt x="7310" y="19222"/>
                </a:lnTo>
                <a:lnTo>
                  <a:pt x="7771" y="19075"/>
                </a:lnTo>
                <a:lnTo>
                  <a:pt x="8213" y="18890"/>
                </a:lnTo>
                <a:lnTo>
                  <a:pt x="8654" y="18688"/>
                </a:lnTo>
                <a:lnTo>
                  <a:pt x="9078" y="18485"/>
                </a:lnTo>
                <a:lnTo>
                  <a:pt x="9483" y="18246"/>
                </a:lnTo>
                <a:lnTo>
                  <a:pt x="9888" y="17988"/>
                </a:lnTo>
                <a:lnTo>
                  <a:pt x="10275" y="17712"/>
                </a:lnTo>
                <a:lnTo>
                  <a:pt x="10643" y="17417"/>
                </a:lnTo>
                <a:lnTo>
                  <a:pt x="10993" y="17104"/>
                </a:lnTo>
                <a:lnTo>
                  <a:pt x="11343" y="16791"/>
                </a:lnTo>
                <a:lnTo>
                  <a:pt x="11656" y="16442"/>
                </a:lnTo>
                <a:lnTo>
                  <a:pt x="11969" y="16092"/>
                </a:lnTo>
                <a:lnTo>
                  <a:pt x="12263" y="15724"/>
                </a:lnTo>
                <a:lnTo>
                  <a:pt x="12539" y="15337"/>
                </a:lnTo>
                <a:lnTo>
                  <a:pt x="12797" y="14932"/>
                </a:lnTo>
                <a:lnTo>
                  <a:pt x="13036" y="14527"/>
                </a:lnTo>
                <a:lnTo>
                  <a:pt x="13239" y="14103"/>
                </a:lnTo>
                <a:lnTo>
                  <a:pt x="13442" y="13662"/>
                </a:lnTo>
                <a:lnTo>
                  <a:pt x="13626" y="13220"/>
                </a:lnTo>
                <a:lnTo>
                  <a:pt x="13773" y="12759"/>
                </a:lnTo>
                <a:lnTo>
                  <a:pt x="13902" y="12281"/>
                </a:lnTo>
                <a:lnTo>
                  <a:pt x="14012" y="11820"/>
                </a:lnTo>
                <a:lnTo>
                  <a:pt x="14104" y="11323"/>
                </a:lnTo>
                <a:lnTo>
                  <a:pt x="14160" y="10845"/>
                </a:lnTo>
                <a:lnTo>
                  <a:pt x="14196" y="10329"/>
                </a:lnTo>
                <a:lnTo>
                  <a:pt x="14215" y="9832"/>
                </a:lnTo>
                <a:lnTo>
                  <a:pt x="14196" y="9335"/>
                </a:lnTo>
                <a:lnTo>
                  <a:pt x="14160" y="8819"/>
                </a:lnTo>
                <a:lnTo>
                  <a:pt x="14104" y="8341"/>
                </a:lnTo>
                <a:lnTo>
                  <a:pt x="14012" y="7843"/>
                </a:lnTo>
                <a:lnTo>
                  <a:pt x="13902" y="7383"/>
                </a:lnTo>
                <a:lnTo>
                  <a:pt x="13773" y="6904"/>
                </a:lnTo>
                <a:lnTo>
                  <a:pt x="13626" y="6444"/>
                </a:lnTo>
                <a:lnTo>
                  <a:pt x="13442" y="6002"/>
                </a:lnTo>
                <a:lnTo>
                  <a:pt x="13239" y="5560"/>
                </a:lnTo>
                <a:lnTo>
                  <a:pt x="13036" y="5137"/>
                </a:lnTo>
                <a:lnTo>
                  <a:pt x="12797" y="4732"/>
                </a:lnTo>
                <a:lnTo>
                  <a:pt x="12539" y="4327"/>
                </a:lnTo>
                <a:lnTo>
                  <a:pt x="12263" y="3940"/>
                </a:lnTo>
                <a:lnTo>
                  <a:pt x="11969" y="3572"/>
                </a:lnTo>
                <a:lnTo>
                  <a:pt x="11656" y="3222"/>
                </a:lnTo>
                <a:lnTo>
                  <a:pt x="11343" y="2872"/>
                </a:lnTo>
                <a:lnTo>
                  <a:pt x="10993" y="2559"/>
                </a:lnTo>
                <a:lnTo>
                  <a:pt x="10643" y="2246"/>
                </a:lnTo>
                <a:lnTo>
                  <a:pt x="10275" y="1952"/>
                </a:lnTo>
                <a:lnTo>
                  <a:pt x="9888" y="1676"/>
                </a:lnTo>
                <a:lnTo>
                  <a:pt x="9483" y="1418"/>
                </a:lnTo>
                <a:lnTo>
                  <a:pt x="9078" y="1178"/>
                </a:lnTo>
                <a:lnTo>
                  <a:pt x="8654" y="976"/>
                </a:lnTo>
                <a:lnTo>
                  <a:pt x="8213" y="773"/>
                </a:lnTo>
                <a:lnTo>
                  <a:pt x="7771" y="589"/>
                </a:lnTo>
                <a:lnTo>
                  <a:pt x="7310" y="442"/>
                </a:lnTo>
                <a:lnTo>
                  <a:pt x="6832" y="313"/>
                </a:lnTo>
                <a:lnTo>
                  <a:pt x="6371" y="203"/>
                </a:lnTo>
                <a:lnTo>
                  <a:pt x="5874" y="111"/>
                </a:lnTo>
                <a:lnTo>
                  <a:pt x="5396" y="55"/>
                </a:lnTo>
                <a:lnTo>
                  <a:pt x="4880" y="18"/>
                </a:lnTo>
                <a:lnTo>
                  <a:pt x="4383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10"/>
          <p:cNvSpPr/>
          <p:nvPr/>
        </p:nvSpPr>
        <p:spPr>
          <a:xfrm>
            <a:off x="2114578" y="0"/>
            <a:ext cx="1107352" cy="964471"/>
          </a:xfrm>
          <a:custGeom>
            <a:avLst/>
            <a:gdLst/>
            <a:ahLst/>
            <a:cxnLst/>
            <a:rect l="l" t="t" r="r" b="b"/>
            <a:pathLst>
              <a:path w="11416" h="9943" extrusionOk="0">
                <a:moveTo>
                  <a:pt x="1878" y="0"/>
                </a:moveTo>
                <a:lnTo>
                  <a:pt x="1676" y="203"/>
                </a:lnTo>
                <a:lnTo>
                  <a:pt x="1473" y="406"/>
                </a:lnTo>
                <a:lnTo>
                  <a:pt x="1271" y="626"/>
                </a:lnTo>
                <a:lnTo>
                  <a:pt x="1105" y="866"/>
                </a:lnTo>
                <a:lnTo>
                  <a:pt x="939" y="1105"/>
                </a:lnTo>
                <a:lnTo>
                  <a:pt x="774" y="1363"/>
                </a:lnTo>
                <a:lnTo>
                  <a:pt x="645" y="1621"/>
                </a:lnTo>
                <a:lnTo>
                  <a:pt x="516" y="1878"/>
                </a:lnTo>
                <a:lnTo>
                  <a:pt x="387" y="2155"/>
                </a:lnTo>
                <a:lnTo>
                  <a:pt x="295" y="2431"/>
                </a:lnTo>
                <a:lnTo>
                  <a:pt x="203" y="2725"/>
                </a:lnTo>
                <a:lnTo>
                  <a:pt x="129" y="3020"/>
                </a:lnTo>
                <a:lnTo>
                  <a:pt x="74" y="3315"/>
                </a:lnTo>
                <a:lnTo>
                  <a:pt x="37" y="3609"/>
                </a:lnTo>
                <a:lnTo>
                  <a:pt x="0" y="3922"/>
                </a:lnTo>
                <a:lnTo>
                  <a:pt x="0" y="4235"/>
                </a:lnTo>
                <a:lnTo>
                  <a:pt x="0" y="4530"/>
                </a:lnTo>
                <a:lnTo>
                  <a:pt x="37" y="4824"/>
                </a:lnTo>
                <a:lnTo>
                  <a:pt x="74" y="5100"/>
                </a:lnTo>
                <a:lnTo>
                  <a:pt x="111" y="5377"/>
                </a:lnTo>
                <a:lnTo>
                  <a:pt x="185" y="5653"/>
                </a:lnTo>
                <a:lnTo>
                  <a:pt x="258" y="5929"/>
                </a:lnTo>
                <a:lnTo>
                  <a:pt x="350" y="6205"/>
                </a:lnTo>
                <a:lnTo>
                  <a:pt x="442" y="6463"/>
                </a:lnTo>
                <a:lnTo>
                  <a:pt x="571" y="6702"/>
                </a:lnTo>
                <a:lnTo>
                  <a:pt x="682" y="6960"/>
                </a:lnTo>
                <a:lnTo>
                  <a:pt x="829" y="7199"/>
                </a:lnTo>
                <a:lnTo>
                  <a:pt x="976" y="7420"/>
                </a:lnTo>
                <a:lnTo>
                  <a:pt x="1142" y="7641"/>
                </a:lnTo>
                <a:lnTo>
                  <a:pt x="1308" y="7862"/>
                </a:lnTo>
                <a:lnTo>
                  <a:pt x="1492" y="8065"/>
                </a:lnTo>
                <a:lnTo>
                  <a:pt x="1676" y="8267"/>
                </a:lnTo>
                <a:lnTo>
                  <a:pt x="1878" y="8451"/>
                </a:lnTo>
                <a:lnTo>
                  <a:pt x="2081" y="8636"/>
                </a:lnTo>
                <a:lnTo>
                  <a:pt x="2302" y="8801"/>
                </a:lnTo>
                <a:lnTo>
                  <a:pt x="2523" y="8967"/>
                </a:lnTo>
                <a:lnTo>
                  <a:pt x="2744" y="9114"/>
                </a:lnTo>
                <a:lnTo>
                  <a:pt x="2983" y="9262"/>
                </a:lnTo>
                <a:lnTo>
                  <a:pt x="3241" y="9372"/>
                </a:lnTo>
                <a:lnTo>
                  <a:pt x="3480" y="9501"/>
                </a:lnTo>
                <a:lnTo>
                  <a:pt x="3738" y="9593"/>
                </a:lnTo>
                <a:lnTo>
                  <a:pt x="4014" y="9685"/>
                </a:lnTo>
                <a:lnTo>
                  <a:pt x="4290" y="9759"/>
                </a:lnTo>
                <a:lnTo>
                  <a:pt x="4567" y="9832"/>
                </a:lnTo>
                <a:lnTo>
                  <a:pt x="4843" y="9869"/>
                </a:lnTo>
                <a:lnTo>
                  <a:pt x="5119" y="9906"/>
                </a:lnTo>
                <a:lnTo>
                  <a:pt x="5413" y="9943"/>
                </a:lnTo>
                <a:lnTo>
                  <a:pt x="6003" y="9943"/>
                </a:lnTo>
                <a:lnTo>
                  <a:pt x="6297" y="9906"/>
                </a:lnTo>
                <a:lnTo>
                  <a:pt x="6573" y="9869"/>
                </a:lnTo>
                <a:lnTo>
                  <a:pt x="6850" y="9832"/>
                </a:lnTo>
                <a:lnTo>
                  <a:pt x="7126" y="9759"/>
                </a:lnTo>
                <a:lnTo>
                  <a:pt x="7402" y="9685"/>
                </a:lnTo>
                <a:lnTo>
                  <a:pt x="7678" y="9593"/>
                </a:lnTo>
                <a:lnTo>
                  <a:pt x="7936" y="9501"/>
                </a:lnTo>
                <a:lnTo>
                  <a:pt x="8175" y="9372"/>
                </a:lnTo>
                <a:lnTo>
                  <a:pt x="8433" y="9262"/>
                </a:lnTo>
                <a:lnTo>
                  <a:pt x="8672" y="9114"/>
                </a:lnTo>
                <a:lnTo>
                  <a:pt x="8893" y="8967"/>
                </a:lnTo>
                <a:lnTo>
                  <a:pt x="9114" y="8801"/>
                </a:lnTo>
                <a:lnTo>
                  <a:pt x="9335" y="8636"/>
                </a:lnTo>
                <a:lnTo>
                  <a:pt x="9538" y="8451"/>
                </a:lnTo>
                <a:lnTo>
                  <a:pt x="9740" y="8267"/>
                </a:lnTo>
                <a:lnTo>
                  <a:pt x="9924" y="8065"/>
                </a:lnTo>
                <a:lnTo>
                  <a:pt x="10108" y="7862"/>
                </a:lnTo>
                <a:lnTo>
                  <a:pt x="10274" y="7641"/>
                </a:lnTo>
                <a:lnTo>
                  <a:pt x="10440" y="7420"/>
                </a:lnTo>
                <a:lnTo>
                  <a:pt x="10587" y="7199"/>
                </a:lnTo>
                <a:lnTo>
                  <a:pt x="10734" y="6960"/>
                </a:lnTo>
                <a:lnTo>
                  <a:pt x="10845" y="6702"/>
                </a:lnTo>
                <a:lnTo>
                  <a:pt x="10974" y="6463"/>
                </a:lnTo>
                <a:lnTo>
                  <a:pt x="11066" y="6205"/>
                </a:lnTo>
                <a:lnTo>
                  <a:pt x="11158" y="5929"/>
                </a:lnTo>
                <a:lnTo>
                  <a:pt x="11232" y="5653"/>
                </a:lnTo>
                <a:lnTo>
                  <a:pt x="11305" y="5377"/>
                </a:lnTo>
                <a:lnTo>
                  <a:pt x="11342" y="5100"/>
                </a:lnTo>
                <a:lnTo>
                  <a:pt x="11379" y="4824"/>
                </a:lnTo>
                <a:lnTo>
                  <a:pt x="11416" y="4530"/>
                </a:lnTo>
                <a:lnTo>
                  <a:pt x="11416" y="4235"/>
                </a:lnTo>
                <a:lnTo>
                  <a:pt x="11416" y="3922"/>
                </a:lnTo>
                <a:lnTo>
                  <a:pt x="11379" y="3609"/>
                </a:lnTo>
                <a:lnTo>
                  <a:pt x="11342" y="3315"/>
                </a:lnTo>
                <a:lnTo>
                  <a:pt x="11287" y="3020"/>
                </a:lnTo>
                <a:lnTo>
                  <a:pt x="11213" y="2725"/>
                </a:lnTo>
                <a:lnTo>
                  <a:pt x="11121" y="2431"/>
                </a:lnTo>
                <a:lnTo>
                  <a:pt x="11029" y="2155"/>
                </a:lnTo>
                <a:lnTo>
                  <a:pt x="10900" y="1878"/>
                </a:lnTo>
                <a:lnTo>
                  <a:pt x="10771" y="1621"/>
                </a:lnTo>
                <a:lnTo>
                  <a:pt x="10642" y="1363"/>
                </a:lnTo>
                <a:lnTo>
                  <a:pt x="10477" y="1105"/>
                </a:lnTo>
                <a:lnTo>
                  <a:pt x="10311" y="866"/>
                </a:lnTo>
                <a:lnTo>
                  <a:pt x="10145" y="626"/>
                </a:lnTo>
                <a:lnTo>
                  <a:pt x="9943" y="406"/>
                </a:lnTo>
                <a:lnTo>
                  <a:pt x="9740" y="203"/>
                </a:lnTo>
                <a:lnTo>
                  <a:pt x="953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10"/>
          <p:cNvSpPr txBox="1">
            <a:spLocks noGrp="1"/>
          </p:cNvSpPr>
          <p:nvPr>
            <p:ph type="body" idx="1"/>
          </p:nvPr>
        </p:nvSpPr>
        <p:spPr>
          <a:xfrm>
            <a:off x="3221925" y="4330100"/>
            <a:ext cx="54648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r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</a:lstStyle>
          <a:p>
            <a:endParaRPr/>
          </a:p>
        </p:txBody>
      </p:sp>
      <p:sp>
        <p:nvSpPr>
          <p:cNvPr id="89" name="Google Shape;89;p10"/>
          <p:cNvSpPr txBox="1">
            <a:spLocks noGrp="1"/>
          </p:cNvSpPr>
          <p:nvPr>
            <p:ph type="sldNum" idx="12"/>
          </p:nvPr>
        </p:nvSpPr>
        <p:spPr>
          <a:xfrm>
            <a:off x="76209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accent3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320075" y="893225"/>
            <a:ext cx="4366800" cy="6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Light"/>
              <a:buNone/>
              <a:defRPr sz="3600">
                <a:solidFill>
                  <a:schemeClr val="accent1"/>
                </a:solidFill>
                <a:latin typeface="Dosis Light"/>
                <a:ea typeface="Dosis Light"/>
                <a:cs typeface="Dosis Light"/>
                <a:sym typeface="Dosi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Light"/>
              <a:buNone/>
              <a:defRPr sz="3600">
                <a:solidFill>
                  <a:schemeClr val="accent1"/>
                </a:solidFill>
                <a:latin typeface="Dosis Light"/>
                <a:ea typeface="Dosis Light"/>
                <a:cs typeface="Dosis Light"/>
                <a:sym typeface="Dosi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Light"/>
              <a:buNone/>
              <a:defRPr sz="3600">
                <a:solidFill>
                  <a:schemeClr val="accent1"/>
                </a:solidFill>
                <a:latin typeface="Dosis Light"/>
                <a:ea typeface="Dosis Light"/>
                <a:cs typeface="Dosis Light"/>
                <a:sym typeface="Dosi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Light"/>
              <a:buNone/>
              <a:defRPr sz="3600">
                <a:solidFill>
                  <a:schemeClr val="accent1"/>
                </a:solidFill>
                <a:latin typeface="Dosis Light"/>
                <a:ea typeface="Dosis Light"/>
                <a:cs typeface="Dosis Light"/>
                <a:sym typeface="Dosi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Light"/>
              <a:buNone/>
              <a:defRPr sz="3600">
                <a:solidFill>
                  <a:schemeClr val="accent1"/>
                </a:solidFill>
                <a:latin typeface="Dosis Light"/>
                <a:ea typeface="Dosis Light"/>
                <a:cs typeface="Dosis Light"/>
                <a:sym typeface="Dosi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Light"/>
              <a:buNone/>
              <a:defRPr sz="3600">
                <a:solidFill>
                  <a:schemeClr val="accent1"/>
                </a:solidFill>
                <a:latin typeface="Dosis Light"/>
                <a:ea typeface="Dosis Light"/>
                <a:cs typeface="Dosis Light"/>
                <a:sym typeface="Dosi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Light"/>
              <a:buNone/>
              <a:defRPr sz="3600">
                <a:solidFill>
                  <a:schemeClr val="accent1"/>
                </a:solidFill>
                <a:latin typeface="Dosis Light"/>
                <a:ea typeface="Dosis Light"/>
                <a:cs typeface="Dosis Light"/>
                <a:sym typeface="Dosi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Light"/>
              <a:buNone/>
              <a:defRPr sz="3600">
                <a:solidFill>
                  <a:schemeClr val="accent1"/>
                </a:solidFill>
                <a:latin typeface="Dosis Light"/>
                <a:ea typeface="Dosis Light"/>
                <a:cs typeface="Dosis Light"/>
                <a:sym typeface="Dosi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Light"/>
              <a:buNone/>
              <a:defRPr sz="3600">
                <a:solidFill>
                  <a:schemeClr val="accent1"/>
                </a:solidFill>
                <a:latin typeface="Dosis Light"/>
                <a:ea typeface="Dosis Light"/>
                <a:cs typeface="Dosis Light"/>
                <a:sym typeface="Dosis Ligh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320075" y="1694182"/>
            <a:ext cx="4366800" cy="300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ontano Sans"/>
              <a:buChar char="⊷"/>
              <a:defRPr sz="2400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ontano Sans"/>
              <a:buChar char="⊶"/>
              <a:defRPr sz="2400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ontano Sans"/>
              <a:buChar char="⊸"/>
              <a:defRPr sz="2400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●"/>
              <a:defRPr sz="2400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○"/>
              <a:defRPr sz="2400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■"/>
              <a:defRPr sz="2400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●"/>
              <a:defRPr sz="2400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○"/>
              <a:defRPr sz="2400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■"/>
              <a:defRPr sz="2400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76209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 sz="1300">
                <a:solidFill>
                  <a:schemeClr val="accent2"/>
                </a:solidFill>
                <a:latin typeface="Dosis Light"/>
                <a:ea typeface="Dosis Light"/>
                <a:cs typeface="Dosis Light"/>
                <a:sym typeface="Dosis Light"/>
              </a:defRPr>
            </a:lvl1pPr>
            <a:lvl2pPr lvl="1">
              <a:buNone/>
              <a:defRPr sz="1300">
                <a:solidFill>
                  <a:schemeClr val="accent2"/>
                </a:solidFill>
                <a:latin typeface="Dosis Light"/>
                <a:ea typeface="Dosis Light"/>
                <a:cs typeface="Dosis Light"/>
                <a:sym typeface="Dosis Light"/>
              </a:defRPr>
            </a:lvl2pPr>
            <a:lvl3pPr lvl="2">
              <a:buNone/>
              <a:defRPr sz="1300">
                <a:solidFill>
                  <a:schemeClr val="accent2"/>
                </a:solidFill>
                <a:latin typeface="Dosis Light"/>
                <a:ea typeface="Dosis Light"/>
                <a:cs typeface="Dosis Light"/>
                <a:sym typeface="Dosis Light"/>
              </a:defRPr>
            </a:lvl3pPr>
            <a:lvl4pPr lvl="3">
              <a:buNone/>
              <a:defRPr sz="1300">
                <a:solidFill>
                  <a:schemeClr val="accent2"/>
                </a:solidFill>
                <a:latin typeface="Dosis Light"/>
                <a:ea typeface="Dosis Light"/>
                <a:cs typeface="Dosis Light"/>
                <a:sym typeface="Dosis Light"/>
              </a:defRPr>
            </a:lvl4pPr>
            <a:lvl5pPr lvl="4">
              <a:buNone/>
              <a:defRPr sz="1300">
                <a:solidFill>
                  <a:schemeClr val="accent2"/>
                </a:solidFill>
                <a:latin typeface="Dosis Light"/>
                <a:ea typeface="Dosis Light"/>
                <a:cs typeface="Dosis Light"/>
                <a:sym typeface="Dosis Light"/>
              </a:defRPr>
            </a:lvl5pPr>
            <a:lvl6pPr lvl="5">
              <a:buNone/>
              <a:defRPr sz="1300">
                <a:solidFill>
                  <a:schemeClr val="accent2"/>
                </a:solidFill>
                <a:latin typeface="Dosis Light"/>
                <a:ea typeface="Dosis Light"/>
                <a:cs typeface="Dosis Light"/>
                <a:sym typeface="Dosis Light"/>
              </a:defRPr>
            </a:lvl6pPr>
            <a:lvl7pPr lvl="6">
              <a:buNone/>
              <a:defRPr sz="1300">
                <a:solidFill>
                  <a:schemeClr val="accent2"/>
                </a:solidFill>
                <a:latin typeface="Dosis Light"/>
                <a:ea typeface="Dosis Light"/>
                <a:cs typeface="Dosis Light"/>
                <a:sym typeface="Dosis Light"/>
              </a:defRPr>
            </a:lvl7pPr>
            <a:lvl8pPr lvl="7">
              <a:buNone/>
              <a:defRPr sz="1300">
                <a:solidFill>
                  <a:schemeClr val="accent2"/>
                </a:solidFill>
                <a:latin typeface="Dosis Light"/>
                <a:ea typeface="Dosis Light"/>
                <a:cs typeface="Dosis Light"/>
                <a:sym typeface="Dosis Light"/>
              </a:defRPr>
            </a:lvl8pPr>
            <a:lvl9pPr lvl="8">
              <a:buNone/>
              <a:defRPr sz="1300">
                <a:solidFill>
                  <a:schemeClr val="accent2"/>
                </a:solidFill>
                <a:latin typeface="Dosis Light"/>
                <a:ea typeface="Dosis Light"/>
                <a:cs typeface="Dosis Light"/>
                <a:sym typeface="Dosis Ligh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jp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jp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jp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10" Type="http://schemas.openxmlformats.org/officeDocument/2006/relationships/image" Target="../media/image74.png"/><Relationship Id="rId4" Type="http://schemas.openxmlformats.org/officeDocument/2006/relationships/image" Target="../media/image68.png"/><Relationship Id="rId9" Type="http://schemas.openxmlformats.org/officeDocument/2006/relationships/image" Target="../media/image7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76.png"/><Relationship Id="rId7" Type="http://schemas.openxmlformats.org/officeDocument/2006/relationships/image" Target="../media/image8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jp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4"/>
          <p:cNvSpPr txBox="1">
            <a:spLocks noGrp="1"/>
          </p:cNvSpPr>
          <p:nvPr>
            <p:ph type="ctrTitle"/>
          </p:nvPr>
        </p:nvSpPr>
        <p:spPr>
          <a:xfrm>
            <a:off x="5051174" y="446550"/>
            <a:ext cx="39579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2400" dirty="0">
                <a:latin typeface="DejaVu Serif" panose="02060603050605020204" pitchFamily="18" charset="0"/>
                <a:ea typeface="DejaVu Serif" panose="02060603050605020204" pitchFamily="18" charset="0"/>
              </a:rPr>
              <a:t>PHẦN MỀM QUẢN LÝ </a:t>
            </a:r>
            <a:r>
              <a:rPr lang="vi-VN" sz="2400">
                <a:latin typeface="DejaVu Serif" panose="02060603050605020204" pitchFamily="18" charset="0"/>
                <a:ea typeface="DejaVu Serif" panose="02060603050605020204" pitchFamily="18" charset="0"/>
              </a:rPr>
              <a:t>DỮ LIỆU MÔI TRƯỜNG </a:t>
            </a:r>
            <a:r>
              <a:rPr lang="vi-VN" sz="2400" dirty="0">
                <a:latin typeface="DejaVu Serif" panose="02060603050605020204" pitchFamily="18" charset="0"/>
                <a:ea typeface="DejaVu Serif" panose="02060603050605020204" pitchFamily="18" charset="0"/>
              </a:rPr>
              <a:t>CỦA NHÀ KÍNH</a:t>
            </a:r>
            <a:endParaRPr sz="2400" dirty="0">
              <a:latin typeface="DejaVu Serif" panose="02060603050605020204" pitchFamily="18" charset="0"/>
              <a:ea typeface="DejaVu Serif" panose="02060603050605020204" pitchFamily="18" charset="0"/>
            </a:endParaRPr>
          </a:p>
        </p:txBody>
      </p:sp>
      <p:pic>
        <p:nvPicPr>
          <p:cNvPr id="109" name="Google Shape;109;p14"/>
          <p:cNvPicPr preferRelativeResize="0"/>
          <p:nvPr/>
        </p:nvPicPr>
        <p:blipFill rotWithShape="1">
          <a:blip r:embed="rId3">
            <a:alphaModFix/>
          </a:blip>
          <a:srcRect l="932" r="942"/>
          <a:stretch/>
        </p:blipFill>
        <p:spPr>
          <a:xfrm>
            <a:off x="224471" y="446550"/>
            <a:ext cx="4608989" cy="4696974"/>
          </a:xfrm>
          <a:custGeom>
            <a:avLst/>
            <a:gdLst/>
            <a:ahLst/>
            <a:cxnLst/>
            <a:rect l="l" t="t" r="r" b="b"/>
            <a:pathLst>
              <a:path w="21061" h="21600" extrusionOk="0">
                <a:moveTo>
                  <a:pt x="21016" y="0"/>
                </a:moveTo>
                <a:cubicBezTo>
                  <a:pt x="21016" y="0"/>
                  <a:pt x="13076" y="1665"/>
                  <a:pt x="10033" y="5720"/>
                </a:cubicBezTo>
                <a:cubicBezTo>
                  <a:pt x="6991" y="9775"/>
                  <a:pt x="9992" y="14676"/>
                  <a:pt x="9992" y="14676"/>
                </a:cubicBezTo>
                <a:cubicBezTo>
                  <a:pt x="9992" y="14676"/>
                  <a:pt x="15513" y="16226"/>
                  <a:pt x="18557" y="12175"/>
                </a:cubicBezTo>
                <a:cubicBezTo>
                  <a:pt x="21600" y="8123"/>
                  <a:pt x="21016" y="0"/>
                  <a:pt x="21016" y="0"/>
                </a:cubicBezTo>
                <a:close/>
                <a:moveTo>
                  <a:pt x="4385" y="10816"/>
                </a:moveTo>
                <a:cubicBezTo>
                  <a:pt x="2245" y="10758"/>
                  <a:pt x="0" y="11508"/>
                  <a:pt x="0" y="11508"/>
                </a:cubicBezTo>
                <a:cubicBezTo>
                  <a:pt x="0" y="11508"/>
                  <a:pt x="1843" y="15299"/>
                  <a:pt x="4257" y="16319"/>
                </a:cubicBezTo>
                <a:cubicBezTo>
                  <a:pt x="6207" y="17143"/>
                  <a:pt x="7933" y="15908"/>
                  <a:pt x="8524" y="15404"/>
                </a:cubicBezTo>
                <a:lnTo>
                  <a:pt x="2629" y="12634"/>
                </a:lnTo>
                <a:lnTo>
                  <a:pt x="8734" y="14939"/>
                </a:lnTo>
                <a:cubicBezTo>
                  <a:pt x="8686" y="14185"/>
                  <a:pt x="8378" y="12037"/>
                  <a:pt x="6403" y="11203"/>
                </a:cubicBezTo>
                <a:cubicBezTo>
                  <a:pt x="5799" y="10948"/>
                  <a:pt x="5098" y="10835"/>
                  <a:pt x="4385" y="10816"/>
                </a:cubicBezTo>
                <a:close/>
                <a:moveTo>
                  <a:pt x="9515" y="15936"/>
                </a:moveTo>
                <a:cubicBezTo>
                  <a:pt x="9515" y="15936"/>
                  <a:pt x="6279" y="17665"/>
                  <a:pt x="6644" y="20887"/>
                </a:cubicBezTo>
                <a:cubicBezTo>
                  <a:pt x="6672" y="21128"/>
                  <a:pt x="6721" y="21365"/>
                  <a:pt x="6783" y="21600"/>
                </a:cubicBezTo>
                <a:lnTo>
                  <a:pt x="13391" y="21600"/>
                </a:lnTo>
                <a:cubicBezTo>
                  <a:pt x="13467" y="21105"/>
                  <a:pt x="13478" y="20600"/>
                  <a:pt x="13427" y="20101"/>
                </a:cubicBezTo>
                <a:cubicBezTo>
                  <a:pt x="13059" y="16877"/>
                  <a:pt x="9515" y="15936"/>
                  <a:pt x="9515" y="15936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828A0677-DF02-917A-F81E-DA04F9267CC9}"/>
              </a:ext>
            </a:extLst>
          </p:cNvPr>
          <p:cNvSpPr txBox="1"/>
          <p:nvPr/>
        </p:nvSpPr>
        <p:spPr>
          <a:xfrm>
            <a:off x="5160654" y="2266781"/>
            <a:ext cx="3529853" cy="19911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b="1" dirty="0" err="1">
                <a:solidFill>
                  <a:schemeClr val="tx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Giảng</a:t>
            </a:r>
            <a:r>
              <a:rPr lang="en-US" b="1" dirty="0">
                <a:solidFill>
                  <a:schemeClr val="tx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 </a:t>
            </a:r>
            <a:r>
              <a:rPr lang="en-US" b="1" dirty="0" err="1">
                <a:solidFill>
                  <a:schemeClr val="tx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viên</a:t>
            </a:r>
            <a:r>
              <a:rPr lang="en-US" dirty="0">
                <a:solidFill>
                  <a:schemeClr val="tx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: PGS.TS. </a:t>
            </a:r>
            <a:r>
              <a:rPr lang="en-US" dirty="0" err="1">
                <a:solidFill>
                  <a:schemeClr val="tx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Hoàng</a:t>
            </a:r>
            <a:r>
              <a:rPr lang="en-US" dirty="0">
                <a:solidFill>
                  <a:schemeClr val="tx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Văn</a:t>
            </a:r>
            <a:r>
              <a:rPr lang="en-US" dirty="0">
                <a:solidFill>
                  <a:schemeClr val="tx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Dũng</a:t>
            </a:r>
            <a:endParaRPr lang="en-US" dirty="0">
              <a:solidFill>
                <a:schemeClr val="tx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  <a:p>
            <a:pPr marL="0" indent="0" algn="l">
              <a:lnSpc>
                <a:spcPct val="150000"/>
              </a:lnSpc>
              <a:buNone/>
            </a:pPr>
            <a:r>
              <a:rPr lang="vi-VN" b="1" i="1" u="sng" dirty="0" err="1">
                <a:solidFill>
                  <a:schemeClr val="tx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Nhóm</a:t>
            </a:r>
            <a:r>
              <a:rPr lang="vi-VN" b="1" i="1" u="sng" dirty="0">
                <a:solidFill>
                  <a:schemeClr val="tx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 12</a:t>
            </a:r>
            <a:r>
              <a:rPr lang="en-US" i="1" dirty="0">
                <a:solidFill>
                  <a:schemeClr val="tx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:</a:t>
            </a:r>
          </a:p>
          <a:p>
            <a:pPr marL="0" indent="0" algn="l">
              <a:lnSpc>
                <a:spcPct val="150000"/>
              </a:lnSpc>
              <a:buNone/>
            </a:pPr>
            <a:r>
              <a:rPr lang="en-US" dirty="0">
                <a:solidFill>
                  <a:schemeClr val="tx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Trần Toàn Thắng	        20139015</a:t>
            </a:r>
          </a:p>
          <a:p>
            <a:pPr marL="0" indent="0" algn="l">
              <a:lnSpc>
                <a:spcPct val="150000"/>
              </a:lnSpc>
              <a:buNone/>
            </a:pPr>
            <a:r>
              <a:rPr lang="en-US" dirty="0">
                <a:solidFill>
                  <a:schemeClr val="tx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Mai </a:t>
            </a:r>
            <a:r>
              <a:rPr lang="en-US" dirty="0" err="1">
                <a:solidFill>
                  <a:schemeClr val="tx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Văn</a:t>
            </a:r>
            <a:r>
              <a:rPr lang="en-US" dirty="0">
                <a:solidFill>
                  <a:schemeClr val="tx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 Anh	        20139059</a:t>
            </a:r>
          </a:p>
          <a:p>
            <a:pPr marL="0" indent="0" algn="l">
              <a:lnSpc>
                <a:spcPct val="150000"/>
              </a:lnSpc>
              <a:buNone/>
            </a:pPr>
            <a:r>
              <a:rPr lang="en-US" dirty="0" err="1">
                <a:solidFill>
                  <a:schemeClr val="tx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Nguyễn</a:t>
            </a:r>
            <a:r>
              <a:rPr lang="en-US" dirty="0">
                <a:solidFill>
                  <a:schemeClr val="tx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Bá</a:t>
            </a:r>
            <a:r>
              <a:rPr lang="en-US" dirty="0">
                <a:solidFill>
                  <a:schemeClr val="tx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Quốc</a:t>
            </a:r>
            <a:r>
              <a:rPr lang="en-US" dirty="0">
                <a:solidFill>
                  <a:schemeClr val="tx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Tài</a:t>
            </a:r>
            <a:r>
              <a:rPr lang="en-US" dirty="0">
                <a:solidFill>
                  <a:schemeClr val="tx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	        20139089</a:t>
            </a:r>
          </a:p>
          <a:p>
            <a:pPr marL="0" indent="0" algn="l">
              <a:lnSpc>
                <a:spcPct val="150000"/>
              </a:lnSpc>
              <a:buNone/>
            </a:pPr>
            <a:r>
              <a:rPr lang="en-US" dirty="0" err="1">
                <a:solidFill>
                  <a:schemeClr val="tx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Đinh</a:t>
            </a:r>
            <a:r>
              <a:rPr lang="en-US" dirty="0">
                <a:solidFill>
                  <a:schemeClr val="tx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 Thanh </a:t>
            </a:r>
            <a:r>
              <a:rPr lang="en-US" dirty="0" err="1">
                <a:solidFill>
                  <a:schemeClr val="tx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Tùng</a:t>
            </a:r>
            <a:r>
              <a:rPr lang="en-US" dirty="0">
                <a:solidFill>
                  <a:schemeClr val="tx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	        20139096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5"/>
          <p:cNvSpPr txBox="1">
            <a:spLocks noGrp="1"/>
          </p:cNvSpPr>
          <p:nvPr>
            <p:ph type="sldNum" idx="12"/>
          </p:nvPr>
        </p:nvSpPr>
        <p:spPr>
          <a:xfrm>
            <a:off x="76209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pic>
        <p:nvPicPr>
          <p:cNvPr id="221" name="Google Shape;221;p25"/>
          <p:cNvPicPr preferRelativeResize="0"/>
          <p:nvPr/>
        </p:nvPicPr>
        <p:blipFill rotWithShape="1">
          <a:blip r:embed="rId3">
            <a:alphaModFix/>
          </a:blip>
          <a:srcRect l="25369" r="25369"/>
          <a:stretch/>
        </p:blipFill>
        <p:spPr>
          <a:xfrm rot="136920">
            <a:off x="505387" y="431573"/>
            <a:ext cx="1749477" cy="2663589"/>
          </a:xfrm>
          <a:custGeom>
            <a:avLst/>
            <a:gdLst/>
            <a:ahLst/>
            <a:cxnLst/>
            <a:rect l="l" t="t" r="r" b="b"/>
            <a:pathLst>
              <a:path w="17426" h="21367" extrusionOk="0">
                <a:moveTo>
                  <a:pt x="2010" y="0"/>
                </a:moveTo>
                <a:cubicBezTo>
                  <a:pt x="2010" y="0"/>
                  <a:pt x="-1914" y="9793"/>
                  <a:pt x="1203" y="15697"/>
                </a:cubicBezTo>
                <a:cubicBezTo>
                  <a:pt x="4320" y="21600"/>
                  <a:pt x="13293" y="21366"/>
                  <a:pt x="13293" y="21366"/>
                </a:cubicBezTo>
                <a:cubicBezTo>
                  <a:pt x="13293" y="21366"/>
                  <a:pt x="19686" y="16253"/>
                  <a:pt x="16569" y="10352"/>
                </a:cubicBezTo>
                <a:cubicBezTo>
                  <a:pt x="13452" y="4452"/>
                  <a:pt x="2010" y="0"/>
                  <a:pt x="2010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3" name="Tiêu đề 2">
            <a:extLst>
              <a:ext uri="{FF2B5EF4-FFF2-40B4-BE49-F238E27FC236}">
                <a16:creationId xmlns:a16="http://schemas.microsoft.com/office/drawing/2014/main" id="{A16FBE28-D0FB-74EA-955B-2E1559B89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7618" y="80298"/>
            <a:ext cx="2652225" cy="509365"/>
          </a:xfrm>
        </p:spPr>
        <p:txBody>
          <a:bodyPr/>
          <a:lstStyle/>
          <a:p>
            <a:r>
              <a:rPr lang="en-US" sz="2400">
                <a:latin typeface="DejaVu Serif" panose="02060603050605020204" pitchFamily="18" charset="0"/>
                <a:ea typeface="DejaVu Serif" panose="02060603050605020204" pitchFamily="18" charset="0"/>
              </a:rPr>
              <a:t>4. Class BTree</a:t>
            </a:r>
            <a:endParaRPr lang="vi-VN" sz="2400">
              <a:ea typeface="DejaVu Serif" panose="02060603050605020204" pitchFamily="18" charset="0"/>
            </a:endParaRPr>
          </a:p>
        </p:txBody>
      </p:sp>
      <p:sp>
        <p:nvSpPr>
          <p:cNvPr id="20" name="Google Shape;193;p23">
            <a:extLst>
              <a:ext uri="{FF2B5EF4-FFF2-40B4-BE49-F238E27FC236}">
                <a16:creationId xmlns:a16="http://schemas.microsoft.com/office/drawing/2014/main" id="{90160211-ACEB-C925-DC79-4D71857B4846}"/>
              </a:ext>
            </a:extLst>
          </p:cNvPr>
          <p:cNvSpPr txBox="1">
            <a:spLocks/>
          </p:cNvSpPr>
          <p:nvPr/>
        </p:nvSpPr>
        <p:spPr>
          <a:xfrm>
            <a:off x="3245118" y="797959"/>
            <a:ext cx="3444900" cy="23309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vi-VN" sz="1800" dirty="0"/>
              <a:t>Đây là lớp định nghĩa kiểu cấu trúc dữ liệu cây nhị phân tìm kiếm</a:t>
            </a:r>
          </a:p>
          <a:p>
            <a:pPr>
              <a:spcBef>
                <a:spcPts val="600"/>
              </a:spcBef>
            </a:pPr>
            <a:endParaRPr lang="vi-VN" sz="1800" dirty="0"/>
          </a:p>
          <a:p>
            <a:pPr>
              <a:spcBef>
                <a:spcPts val="600"/>
              </a:spcBef>
            </a:pPr>
            <a:r>
              <a:rPr lang="vi-VN" sz="1800" dirty="0"/>
              <a:t>Có 17 hàm con</a:t>
            </a:r>
          </a:p>
        </p:txBody>
      </p:sp>
      <p:pic>
        <p:nvPicPr>
          <p:cNvPr id="21" name="Picture 6">
            <a:extLst>
              <a:ext uri="{FF2B5EF4-FFF2-40B4-BE49-F238E27FC236}">
                <a16:creationId xmlns:a16="http://schemas.microsoft.com/office/drawing/2014/main" id="{A1B6C37C-2C51-4C89-B2D6-90D5E6290F2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895949" y="1589964"/>
            <a:ext cx="2885812" cy="3494537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6"/>
          <p:cNvSpPr txBox="1">
            <a:spLocks noGrp="1"/>
          </p:cNvSpPr>
          <p:nvPr>
            <p:ph type="sldNum" idx="12"/>
          </p:nvPr>
        </p:nvSpPr>
        <p:spPr>
          <a:xfrm>
            <a:off x="76209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pic>
        <p:nvPicPr>
          <p:cNvPr id="229" name="Google Shape;229;p26"/>
          <p:cNvPicPr preferRelativeResize="0"/>
          <p:nvPr/>
        </p:nvPicPr>
        <p:blipFill rotWithShape="1">
          <a:blip r:embed="rId3">
            <a:alphaModFix/>
          </a:blip>
          <a:srcRect l="6194" r="6185"/>
          <a:stretch/>
        </p:blipFill>
        <p:spPr>
          <a:xfrm rot="136920">
            <a:off x="505387" y="431573"/>
            <a:ext cx="1749477" cy="2663589"/>
          </a:xfrm>
          <a:custGeom>
            <a:avLst/>
            <a:gdLst/>
            <a:ahLst/>
            <a:cxnLst/>
            <a:rect l="l" t="t" r="r" b="b"/>
            <a:pathLst>
              <a:path w="17426" h="21367" extrusionOk="0">
                <a:moveTo>
                  <a:pt x="2010" y="0"/>
                </a:moveTo>
                <a:cubicBezTo>
                  <a:pt x="2010" y="0"/>
                  <a:pt x="-1914" y="9793"/>
                  <a:pt x="1203" y="15697"/>
                </a:cubicBezTo>
                <a:cubicBezTo>
                  <a:pt x="4320" y="21600"/>
                  <a:pt x="13293" y="21366"/>
                  <a:pt x="13293" y="21366"/>
                </a:cubicBezTo>
                <a:cubicBezTo>
                  <a:pt x="13293" y="21366"/>
                  <a:pt x="19686" y="16253"/>
                  <a:pt x="16569" y="10352"/>
                </a:cubicBezTo>
                <a:cubicBezTo>
                  <a:pt x="13452" y="4452"/>
                  <a:pt x="2010" y="0"/>
                  <a:pt x="2010" y="0"/>
                </a:cubicBezTo>
                <a:close/>
              </a:path>
            </a:pathLst>
          </a:custGeom>
          <a:noFill/>
          <a:ln>
            <a:noFill/>
          </a:ln>
        </p:spPr>
      </p:pic>
      <p:grpSp>
        <p:nvGrpSpPr>
          <p:cNvPr id="6" name="Nhóm 5">
            <a:extLst>
              <a:ext uri="{FF2B5EF4-FFF2-40B4-BE49-F238E27FC236}">
                <a16:creationId xmlns:a16="http://schemas.microsoft.com/office/drawing/2014/main" id="{A7580E9F-1C88-E24A-0A41-107DED8C18D8}"/>
              </a:ext>
            </a:extLst>
          </p:cNvPr>
          <p:cNvGrpSpPr/>
          <p:nvPr/>
        </p:nvGrpSpPr>
        <p:grpSpPr>
          <a:xfrm>
            <a:off x="4448208" y="804656"/>
            <a:ext cx="3744381" cy="3892465"/>
            <a:chOff x="4346608" y="28142"/>
            <a:chExt cx="3744381" cy="3892465"/>
          </a:xfrm>
        </p:grpSpPr>
        <p:pic>
          <p:nvPicPr>
            <p:cNvPr id="8" name="Picture 7" descr="Text&#10;&#10;Description automatically generated">
              <a:extLst>
                <a:ext uri="{FF2B5EF4-FFF2-40B4-BE49-F238E27FC236}">
                  <a16:creationId xmlns:a16="http://schemas.microsoft.com/office/drawing/2014/main" id="{E4A6EA8C-A027-49B8-76E3-9D902867FF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110"/>
            <a:stretch/>
          </p:blipFill>
          <p:spPr>
            <a:xfrm>
              <a:off x="4348681" y="28142"/>
              <a:ext cx="3742307" cy="899026"/>
            </a:xfrm>
            <a:prstGeom prst="rect">
              <a:avLst/>
            </a:prstGeom>
          </p:spPr>
        </p:pic>
        <p:pic>
          <p:nvPicPr>
            <p:cNvPr id="9" name="Picture 11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283650E3-59B8-1FC5-1A13-A93CE55F07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0" r="-1"/>
            <a:stretch/>
          </p:blipFill>
          <p:spPr>
            <a:xfrm>
              <a:off x="4346609" y="843229"/>
              <a:ext cx="3744380" cy="474623"/>
            </a:xfrm>
            <a:prstGeom prst="rect">
              <a:avLst/>
            </a:prstGeom>
          </p:spPr>
        </p:pic>
        <p:pic>
          <p:nvPicPr>
            <p:cNvPr id="10" name="Picture 14" descr="Text&#10;&#10;Description automatically generated">
              <a:extLst>
                <a:ext uri="{FF2B5EF4-FFF2-40B4-BE49-F238E27FC236}">
                  <a16:creationId xmlns:a16="http://schemas.microsoft.com/office/drawing/2014/main" id="{C5FDD84D-F0B3-2460-A0D7-8E4B20F83E9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48681" y="1246197"/>
              <a:ext cx="3742307" cy="780061"/>
            </a:xfrm>
            <a:prstGeom prst="rect">
              <a:avLst/>
            </a:prstGeom>
          </p:spPr>
        </p:pic>
        <p:pic>
          <p:nvPicPr>
            <p:cNvPr id="11" name="Picture 5" descr="Text&#10;&#10;Description automatically generated">
              <a:extLst>
                <a:ext uri="{FF2B5EF4-FFF2-40B4-BE49-F238E27FC236}">
                  <a16:creationId xmlns:a16="http://schemas.microsoft.com/office/drawing/2014/main" id="{FB831E9F-6BA0-5EE4-ABAA-DEA27266845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48682" y="2006046"/>
              <a:ext cx="3604484" cy="474623"/>
            </a:xfrm>
            <a:prstGeom prst="rect">
              <a:avLst/>
            </a:prstGeom>
          </p:spPr>
        </p:pic>
        <p:pic>
          <p:nvPicPr>
            <p:cNvPr id="12" name="Picture 7">
              <a:extLst>
                <a:ext uri="{FF2B5EF4-FFF2-40B4-BE49-F238E27FC236}">
                  <a16:creationId xmlns:a16="http://schemas.microsoft.com/office/drawing/2014/main" id="{93D91C11-8DC6-7A50-E348-E936A1BC128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/>
            <a:stretch/>
          </p:blipFill>
          <p:spPr>
            <a:xfrm>
              <a:off x="4346608" y="3166621"/>
              <a:ext cx="3744379" cy="753986"/>
            </a:xfrm>
            <a:prstGeom prst="rect">
              <a:avLst/>
            </a:prstGeom>
          </p:spPr>
        </p:pic>
        <p:pic>
          <p:nvPicPr>
            <p:cNvPr id="15" name="Picture 5" descr="Text&#10;&#10;Description automatically generated">
              <a:extLst>
                <a:ext uri="{FF2B5EF4-FFF2-40B4-BE49-F238E27FC236}">
                  <a16:creationId xmlns:a16="http://schemas.microsoft.com/office/drawing/2014/main" id="{F5A33253-EFEE-1E21-4162-1744FF2D271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18630" y="2006046"/>
              <a:ext cx="3672358" cy="474623"/>
            </a:xfrm>
            <a:prstGeom prst="rect">
              <a:avLst/>
            </a:prstGeom>
          </p:spPr>
        </p:pic>
        <p:pic>
          <p:nvPicPr>
            <p:cNvPr id="16" name="Picture 7" descr="Text&#10;&#10;Description automatically generated">
              <a:extLst>
                <a:ext uri="{FF2B5EF4-FFF2-40B4-BE49-F238E27FC236}">
                  <a16:creationId xmlns:a16="http://schemas.microsoft.com/office/drawing/2014/main" id="{50765F88-DB20-9F75-BDC6-79D4B26DAFD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46608" y="2440610"/>
              <a:ext cx="3744380" cy="753986"/>
            </a:xfrm>
            <a:prstGeom prst="rect">
              <a:avLst/>
            </a:prstGeom>
          </p:spPr>
        </p:pic>
      </p:grpSp>
      <p:sp>
        <p:nvSpPr>
          <p:cNvPr id="20" name="Tiêu đề 2">
            <a:extLst>
              <a:ext uri="{FF2B5EF4-FFF2-40B4-BE49-F238E27FC236}">
                <a16:creationId xmlns:a16="http://schemas.microsoft.com/office/drawing/2014/main" id="{BD2F1E9F-19F0-473D-4096-3DCDFC9DD7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7618" y="80298"/>
            <a:ext cx="2652225" cy="509365"/>
          </a:xfrm>
        </p:spPr>
        <p:txBody>
          <a:bodyPr/>
          <a:lstStyle/>
          <a:p>
            <a:r>
              <a:rPr lang="en-US" sz="2400">
                <a:latin typeface="DejaVu Serif" panose="02060603050605020204" pitchFamily="18" charset="0"/>
                <a:ea typeface="DejaVu Serif" panose="02060603050605020204" pitchFamily="18" charset="0"/>
              </a:rPr>
              <a:t>4. Class BTree</a:t>
            </a:r>
            <a:endParaRPr lang="vi-VN" sz="2400">
              <a:ea typeface="DejaVu Serif" panose="02060603050605020204" pitchFamily="18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9"/>
          <p:cNvSpPr txBox="1">
            <a:spLocks noGrp="1"/>
          </p:cNvSpPr>
          <p:nvPr>
            <p:ph type="sldNum" idx="12"/>
          </p:nvPr>
        </p:nvSpPr>
        <p:spPr>
          <a:xfrm>
            <a:off x="76209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51B148"/>
                </a:solidFill>
              </a:rPr>
              <a:t>12</a:t>
            </a:fld>
            <a:endParaRPr>
              <a:solidFill>
                <a:srgbClr val="51B148"/>
              </a:solidFill>
            </a:endParaRPr>
          </a:p>
        </p:txBody>
      </p:sp>
      <p:pic>
        <p:nvPicPr>
          <p:cNvPr id="262" name="Google Shape;262;p29"/>
          <p:cNvPicPr preferRelativeResize="0"/>
          <p:nvPr/>
        </p:nvPicPr>
        <p:blipFill rotWithShape="1">
          <a:blip r:embed="rId3">
            <a:alphaModFix/>
          </a:blip>
          <a:srcRect l="44553" t="17280" r="1113"/>
          <a:stretch/>
        </p:blipFill>
        <p:spPr>
          <a:xfrm rot="-182">
            <a:off x="1152444" y="592222"/>
            <a:ext cx="1642531" cy="2500740"/>
          </a:xfrm>
          <a:custGeom>
            <a:avLst/>
            <a:gdLst/>
            <a:ahLst/>
            <a:cxnLst/>
            <a:rect l="l" t="t" r="r" b="b"/>
            <a:pathLst>
              <a:path w="17426" h="21367" extrusionOk="0">
                <a:moveTo>
                  <a:pt x="2010" y="0"/>
                </a:moveTo>
                <a:cubicBezTo>
                  <a:pt x="2010" y="0"/>
                  <a:pt x="-1914" y="9793"/>
                  <a:pt x="1203" y="15697"/>
                </a:cubicBezTo>
                <a:cubicBezTo>
                  <a:pt x="4320" y="21600"/>
                  <a:pt x="13293" y="21366"/>
                  <a:pt x="13293" y="21366"/>
                </a:cubicBezTo>
                <a:cubicBezTo>
                  <a:pt x="13293" y="21366"/>
                  <a:pt x="19686" y="16253"/>
                  <a:pt x="16569" y="10352"/>
                </a:cubicBezTo>
                <a:cubicBezTo>
                  <a:pt x="13452" y="4452"/>
                  <a:pt x="2010" y="0"/>
                  <a:pt x="2010" y="0"/>
                </a:cubicBezTo>
                <a:close/>
              </a:path>
            </a:pathLst>
          </a:custGeom>
          <a:noFill/>
          <a:ln>
            <a:noFill/>
          </a:ln>
        </p:spPr>
      </p:pic>
      <p:grpSp>
        <p:nvGrpSpPr>
          <p:cNvPr id="6" name="Nhóm 5">
            <a:extLst>
              <a:ext uri="{FF2B5EF4-FFF2-40B4-BE49-F238E27FC236}">
                <a16:creationId xmlns:a16="http://schemas.microsoft.com/office/drawing/2014/main" id="{7788E212-98E2-1119-52EF-5284B82CA2B8}"/>
              </a:ext>
            </a:extLst>
          </p:cNvPr>
          <p:cNvGrpSpPr/>
          <p:nvPr/>
        </p:nvGrpSpPr>
        <p:grpSpPr>
          <a:xfrm>
            <a:off x="4741608" y="158644"/>
            <a:ext cx="3214703" cy="4826211"/>
            <a:chOff x="4179507" y="-668359"/>
            <a:chExt cx="2718925" cy="4321220"/>
          </a:xfrm>
        </p:grpSpPr>
        <p:grpSp>
          <p:nvGrpSpPr>
            <p:cNvPr id="4" name="Nhóm 3">
              <a:extLst>
                <a:ext uri="{FF2B5EF4-FFF2-40B4-BE49-F238E27FC236}">
                  <a16:creationId xmlns:a16="http://schemas.microsoft.com/office/drawing/2014/main" id="{5937C1D8-7B97-D228-A2F0-C09BFF82D8F1}"/>
                </a:ext>
              </a:extLst>
            </p:cNvPr>
            <p:cNvGrpSpPr/>
            <p:nvPr/>
          </p:nvGrpSpPr>
          <p:grpSpPr>
            <a:xfrm>
              <a:off x="4179507" y="-668359"/>
              <a:ext cx="2718925" cy="3647795"/>
              <a:chOff x="4145856" y="-992663"/>
              <a:chExt cx="4074050" cy="5280711"/>
            </a:xfrm>
          </p:grpSpPr>
          <p:pic>
            <p:nvPicPr>
              <p:cNvPr id="12" name="Picture 3">
                <a:extLst>
                  <a:ext uri="{FF2B5EF4-FFF2-40B4-BE49-F238E27FC236}">
                    <a16:creationId xmlns:a16="http://schemas.microsoft.com/office/drawing/2014/main" id="{F85BC552-3E9A-EC99-D62A-A2448032D1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/>
              <a:stretch/>
            </p:blipFill>
            <p:spPr>
              <a:xfrm>
                <a:off x="4147884" y="-992663"/>
                <a:ext cx="4068736" cy="2744256"/>
              </a:xfrm>
              <a:prstGeom prst="rect">
                <a:avLst/>
              </a:prstGeom>
            </p:spPr>
          </p:pic>
          <p:pic>
            <p:nvPicPr>
              <p:cNvPr id="13" name="Picture 5" descr="Text&#10;&#10;Description automatically generated">
                <a:extLst>
                  <a:ext uri="{FF2B5EF4-FFF2-40B4-BE49-F238E27FC236}">
                    <a16:creationId xmlns:a16="http://schemas.microsoft.com/office/drawing/2014/main" id="{6BD890E4-626C-5D9F-B861-5554081F3D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45856" y="1751595"/>
                <a:ext cx="4070764" cy="1170711"/>
              </a:xfrm>
              <a:prstGeom prst="rect">
                <a:avLst/>
              </a:prstGeom>
            </p:spPr>
          </p:pic>
          <p:pic>
            <p:nvPicPr>
              <p:cNvPr id="14" name="Picture 7" descr="Shape&#10;&#10;Description automatically generated with medium confidence">
                <a:extLst>
                  <a:ext uri="{FF2B5EF4-FFF2-40B4-BE49-F238E27FC236}">
                    <a16:creationId xmlns:a16="http://schemas.microsoft.com/office/drawing/2014/main" id="{4F144D06-BC2E-1B40-3827-3057C04D95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45856" y="2888047"/>
                <a:ext cx="4074050" cy="500769"/>
              </a:xfrm>
              <a:prstGeom prst="rect">
                <a:avLst/>
              </a:prstGeom>
            </p:spPr>
          </p:pic>
          <p:pic>
            <p:nvPicPr>
              <p:cNvPr id="15" name="Picture 9" descr="Text&#10;&#10;Description automatically generated">
                <a:extLst>
                  <a:ext uri="{FF2B5EF4-FFF2-40B4-BE49-F238E27FC236}">
                    <a16:creationId xmlns:a16="http://schemas.microsoft.com/office/drawing/2014/main" id="{3A9830FA-DB97-9998-9F38-7404BC01D1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49142" y="3388818"/>
                <a:ext cx="4070764" cy="899230"/>
              </a:xfrm>
              <a:prstGeom prst="rect">
                <a:avLst/>
              </a:prstGeom>
            </p:spPr>
          </p:pic>
        </p:grpSp>
        <p:pic>
          <p:nvPicPr>
            <p:cNvPr id="19" name="Picture 7">
              <a:extLst>
                <a:ext uri="{FF2B5EF4-FFF2-40B4-BE49-F238E27FC236}">
                  <a16:creationId xmlns:a16="http://schemas.microsoft.com/office/drawing/2014/main" id="{AB587132-DC81-30FE-EA8E-5DEFC462DE8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/>
            <a:stretch/>
          </p:blipFill>
          <p:spPr>
            <a:xfrm>
              <a:off x="4179508" y="2979436"/>
              <a:ext cx="2716731" cy="673425"/>
            </a:xfrm>
            <a:prstGeom prst="rect">
              <a:avLst/>
            </a:prstGeom>
          </p:spPr>
        </p:pic>
      </p:grpSp>
      <p:sp>
        <p:nvSpPr>
          <p:cNvPr id="21" name="Tiêu đề 2">
            <a:extLst>
              <a:ext uri="{FF2B5EF4-FFF2-40B4-BE49-F238E27FC236}">
                <a16:creationId xmlns:a16="http://schemas.microsoft.com/office/drawing/2014/main" id="{236E62A0-F381-C3CC-8077-299C1AD5B145}"/>
              </a:ext>
            </a:extLst>
          </p:cNvPr>
          <p:cNvSpPr txBox="1">
            <a:spLocks/>
          </p:cNvSpPr>
          <p:nvPr/>
        </p:nvSpPr>
        <p:spPr>
          <a:xfrm>
            <a:off x="1657618" y="80298"/>
            <a:ext cx="2652225" cy="50936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>
                <a:solidFill>
                  <a:schemeClr val="accent1"/>
                </a:solidFill>
                <a:latin typeface="DejaVu Serif" panose="02060603050605020204" pitchFamily="18" charset="0"/>
                <a:ea typeface="DejaVu Serif" panose="02060603050605020204" pitchFamily="18" charset="0"/>
              </a:rPr>
              <a:t>4. Class BTree</a:t>
            </a:r>
            <a:endParaRPr lang="vi-VN" sz="2400">
              <a:solidFill>
                <a:schemeClr val="accent1"/>
              </a:solidFill>
              <a:ea typeface="DejaVu Serif" panose="02060603050605020204" pitchFamily="18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1B148"/>
        </a:solidFill>
        <a:effectLst/>
      </p:bgPr>
    </p:bg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0"/>
          <p:cNvSpPr txBox="1">
            <a:spLocks noGrp="1"/>
          </p:cNvSpPr>
          <p:nvPr>
            <p:ph type="subTitle" idx="4294967295"/>
          </p:nvPr>
        </p:nvSpPr>
        <p:spPr>
          <a:xfrm>
            <a:off x="4421174" y="791796"/>
            <a:ext cx="3362351" cy="159505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vi-VN" sz="1800">
                <a:solidFill>
                  <a:srgbClr val="FFFFFF"/>
                </a:solidFill>
              </a:rPr>
              <a:t>- Nhiệt độ (Temperature: BTree)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vi-VN" sz="1800">
                <a:solidFill>
                  <a:srgbClr val="FFFFFF"/>
                </a:solidFill>
              </a:rPr>
              <a:t>- Độ ẩm (Humidity: BTree)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vi-VN" sz="1800">
                <a:solidFill>
                  <a:srgbClr val="FFFFFF"/>
                </a:solidFill>
              </a:rPr>
              <a:t>- Độ pH (pH: BTree)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vi-VN" sz="1800">
                <a:solidFill>
                  <a:srgbClr val="FFFFFF"/>
                </a:solidFill>
              </a:rPr>
              <a:t>   Có 5 hàm con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158" name="Google Shape;158;p20"/>
          <p:cNvSpPr txBox="1">
            <a:spLocks noGrp="1"/>
          </p:cNvSpPr>
          <p:nvPr>
            <p:ph type="sldNum" idx="12"/>
          </p:nvPr>
        </p:nvSpPr>
        <p:spPr>
          <a:xfrm>
            <a:off x="76209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grpSp>
        <p:nvGrpSpPr>
          <p:cNvPr id="159" name="Google Shape;159;p20"/>
          <p:cNvGrpSpPr/>
          <p:nvPr/>
        </p:nvGrpSpPr>
        <p:grpSpPr>
          <a:xfrm>
            <a:off x="463496" y="418193"/>
            <a:ext cx="1417581" cy="1380759"/>
            <a:chOff x="5926225" y="921350"/>
            <a:chExt cx="517800" cy="504350"/>
          </a:xfrm>
        </p:grpSpPr>
        <p:sp>
          <p:nvSpPr>
            <p:cNvPr id="160" name="Google Shape;160;p20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20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2" name="Google Shape;162;p20"/>
          <p:cNvSpPr/>
          <p:nvPr/>
        </p:nvSpPr>
        <p:spPr>
          <a:xfrm>
            <a:off x="2027271" y="916449"/>
            <a:ext cx="1417580" cy="800768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rgbClr val="9BCF6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3" name="Google Shape;163;p20"/>
          <p:cNvGrpSpPr/>
          <p:nvPr/>
        </p:nvGrpSpPr>
        <p:grpSpPr>
          <a:xfrm>
            <a:off x="1749024" y="3207547"/>
            <a:ext cx="1128571" cy="1471014"/>
            <a:chOff x="2624850" y="4296000"/>
            <a:chExt cx="380400" cy="495825"/>
          </a:xfrm>
        </p:grpSpPr>
        <p:sp>
          <p:nvSpPr>
            <p:cNvPr id="164" name="Google Shape;164;p20"/>
            <p:cNvSpPr/>
            <p:nvPr/>
          </p:nvSpPr>
          <p:spPr>
            <a:xfrm>
              <a:off x="2845875" y="4296000"/>
              <a:ext cx="126425" cy="125800"/>
            </a:xfrm>
            <a:custGeom>
              <a:avLst/>
              <a:gdLst/>
              <a:ahLst/>
              <a:cxnLst/>
              <a:rect l="l" t="t" r="r" b="b"/>
              <a:pathLst>
                <a:path w="5057" h="5032" extrusionOk="0">
                  <a:moveTo>
                    <a:pt x="4812" y="1"/>
                  </a:moveTo>
                  <a:lnTo>
                    <a:pt x="4372" y="74"/>
                  </a:lnTo>
                  <a:lnTo>
                    <a:pt x="3762" y="196"/>
                  </a:lnTo>
                  <a:lnTo>
                    <a:pt x="3053" y="392"/>
                  </a:lnTo>
                  <a:lnTo>
                    <a:pt x="2321" y="636"/>
                  </a:lnTo>
                  <a:lnTo>
                    <a:pt x="1612" y="929"/>
                  </a:lnTo>
                  <a:lnTo>
                    <a:pt x="1295" y="1075"/>
                  </a:lnTo>
                  <a:lnTo>
                    <a:pt x="1026" y="1222"/>
                  </a:lnTo>
                  <a:lnTo>
                    <a:pt x="782" y="1368"/>
                  </a:lnTo>
                  <a:lnTo>
                    <a:pt x="611" y="1515"/>
                  </a:lnTo>
                  <a:lnTo>
                    <a:pt x="489" y="1662"/>
                  </a:lnTo>
                  <a:lnTo>
                    <a:pt x="367" y="1808"/>
                  </a:lnTo>
                  <a:lnTo>
                    <a:pt x="269" y="1979"/>
                  </a:lnTo>
                  <a:lnTo>
                    <a:pt x="172" y="2150"/>
                  </a:lnTo>
                  <a:lnTo>
                    <a:pt x="123" y="2321"/>
                  </a:lnTo>
                  <a:lnTo>
                    <a:pt x="74" y="2492"/>
                  </a:lnTo>
                  <a:lnTo>
                    <a:pt x="25" y="2687"/>
                  </a:lnTo>
                  <a:lnTo>
                    <a:pt x="1" y="2858"/>
                  </a:lnTo>
                  <a:lnTo>
                    <a:pt x="1" y="3054"/>
                  </a:lnTo>
                  <a:lnTo>
                    <a:pt x="25" y="3225"/>
                  </a:lnTo>
                  <a:lnTo>
                    <a:pt x="49" y="3420"/>
                  </a:lnTo>
                  <a:lnTo>
                    <a:pt x="98" y="3591"/>
                  </a:lnTo>
                  <a:lnTo>
                    <a:pt x="172" y="3762"/>
                  </a:lnTo>
                  <a:lnTo>
                    <a:pt x="245" y="3933"/>
                  </a:lnTo>
                  <a:lnTo>
                    <a:pt x="342" y="4104"/>
                  </a:lnTo>
                  <a:lnTo>
                    <a:pt x="440" y="4250"/>
                  </a:lnTo>
                  <a:lnTo>
                    <a:pt x="2638" y="2052"/>
                  </a:lnTo>
                  <a:lnTo>
                    <a:pt x="2736" y="2003"/>
                  </a:lnTo>
                  <a:lnTo>
                    <a:pt x="2809" y="1979"/>
                  </a:lnTo>
                  <a:lnTo>
                    <a:pt x="2907" y="2003"/>
                  </a:lnTo>
                  <a:lnTo>
                    <a:pt x="2980" y="2052"/>
                  </a:lnTo>
                  <a:lnTo>
                    <a:pt x="3029" y="2126"/>
                  </a:lnTo>
                  <a:lnTo>
                    <a:pt x="3053" y="2223"/>
                  </a:lnTo>
                  <a:lnTo>
                    <a:pt x="3029" y="2321"/>
                  </a:lnTo>
                  <a:lnTo>
                    <a:pt x="2980" y="2394"/>
                  </a:lnTo>
                  <a:lnTo>
                    <a:pt x="782" y="4592"/>
                  </a:lnTo>
                  <a:lnTo>
                    <a:pt x="953" y="4690"/>
                  </a:lnTo>
                  <a:lnTo>
                    <a:pt x="1100" y="4788"/>
                  </a:lnTo>
                  <a:lnTo>
                    <a:pt x="1271" y="4885"/>
                  </a:lnTo>
                  <a:lnTo>
                    <a:pt x="1466" y="4934"/>
                  </a:lnTo>
                  <a:lnTo>
                    <a:pt x="1637" y="4983"/>
                  </a:lnTo>
                  <a:lnTo>
                    <a:pt x="1808" y="5008"/>
                  </a:lnTo>
                  <a:lnTo>
                    <a:pt x="2003" y="5032"/>
                  </a:lnTo>
                  <a:lnTo>
                    <a:pt x="2174" y="5032"/>
                  </a:lnTo>
                  <a:lnTo>
                    <a:pt x="2370" y="5008"/>
                  </a:lnTo>
                  <a:lnTo>
                    <a:pt x="2541" y="4983"/>
                  </a:lnTo>
                  <a:lnTo>
                    <a:pt x="2712" y="4934"/>
                  </a:lnTo>
                  <a:lnTo>
                    <a:pt x="2907" y="4861"/>
                  </a:lnTo>
                  <a:lnTo>
                    <a:pt x="3053" y="4788"/>
                  </a:lnTo>
                  <a:lnTo>
                    <a:pt x="3224" y="4690"/>
                  </a:lnTo>
                  <a:lnTo>
                    <a:pt x="3371" y="4568"/>
                  </a:lnTo>
                  <a:lnTo>
                    <a:pt x="3517" y="4421"/>
                  </a:lnTo>
                  <a:lnTo>
                    <a:pt x="3664" y="4250"/>
                  </a:lnTo>
                  <a:lnTo>
                    <a:pt x="3835" y="4006"/>
                  </a:lnTo>
                  <a:lnTo>
                    <a:pt x="3981" y="3738"/>
                  </a:lnTo>
                  <a:lnTo>
                    <a:pt x="4128" y="3420"/>
                  </a:lnTo>
                  <a:lnTo>
                    <a:pt x="4397" y="2736"/>
                  </a:lnTo>
                  <a:lnTo>
                    <a:pt x="4641" y="1979"/>
                  </a:lnTo>
                  <a:lnTo>
                    <a:pt x="4836" y="1271"/>
                  </a:lnTo>
                  <a:lnTo>
                    <a:pt x="4983" y="660"/>
                  </a:lnTo>
                  <a:lnTo>
                    <a:pt x="5032" y="221"/>
                  </a:lnTo>
                  <a:lnTo>
                    <a:pt x="5056" y="98"/>
                  </a:lnTo>
                  <a:lnTo>
                    <a:pt x="5032" y="25"/>
                  </a:lnTo>
                  <a:lnTo>
                    <a:pt x="4958" y="1"/>
                  </a:lnTo>
                  <a:close/>
                </a:path>
              </a:pathLst>
            </a:custGeom>
            <a:solidFill>
              <a:srgbClr val="B8F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20"/>
            <p:cNvSpPr/>
            <p:nvPr/>
          </p:nvSpPr>
          <p:spPr>
            <a:xfrm>
              <a:off x="2635850" y="4316150"/>
              <a:ext cx="369400" cy="475675"/>
            </a:xfrm>
            <a:custGeom>
              <a:avLst/>
              <a:gdLst/>
              <a:ahLst/>
              <a:cxnLst/>
              <a:rect l="l" t="t" r="r" b="b"/>
              <a:pathLst>
                <a:path w="14776" h="19027" extrusionOk="0">
                  <a:moveTo>
                    <a:pt x="7400" y="1"/>
                  </a:moveTo>
                  <a:lnTo>
                    <a:pt x="7254" y="25"/>
                  </a:lnTo>
                  <a:lnTo>
                    <a:pt x="7132" y="50"/>
                  </a:lnTo>
                  <a:lnTo>
                    <a:pt x="7034" y="123"/>
                  </a:lnTo>
                  <a:lnTo>
                    <a:pt x="6936" y="196"/>
                  </a:lnTo>
                  <a:lnTo>
                    <a:pt x="6863" y="294"/>
                  </a:lnTo>
                  <a:lnTo>
                    <a:pt x="6790" y="392"/>
                  </a:lnTo>
                  <a:lnTo>
                    <a:pt x="6765" y="514"/>
                  </a:lnTo>
                  <a:lnTo>
                    <a:pt x="6741" y="636"/>
                  </a:lnTo>
                  <a:lnTo>
                    <a:pt x="6741" y="4226"/>
                  </a:lnTo>
                  <a:lnTo>
                    <a:pt x="6887" y="4592"/>
                  </a:lnTo>
                  <a:lnTo>
                    <a:pt x="7009" y="4959"/>
                  </a:lnTo>
                  <a:lnTo>
                    <a:pt x="7058" y="5325"/>
                  </a:lnTo>
                  <a:lnTo>
                    <a:pt x="7083" y="5716"/>
                  </a:lnTo>
                  <a:lnTo>
                    <a:pt x="7058" y="6107"/>
                  </a:lnTo>
                  <a:lnTo>
                    <a:pt x="7009" y="6473"/>
                  </a:lnTo>
                  <a:lnTo>
                    <a:pt x="6887" y="6864"/>
                  </a:lnTo>
                  <a:lnTo>
                    <a:pt x="6741" y="7230"/>
                  </a:lnTo>
                  <a:lnTo>
                    <a:pt x="6741" y="13629"/>
                  </a:lnTo>
                  <a:lnTo>
                    <a:pt x="6203" y="13678"/>
                  </a:lnTo>
                  <a:lnTo>
                    <a:pt x="5666" y="13775"/>
                  </a:lnTo>
                  <a:lnTo>
                    <a:pt x="5153" y="13897"/>
                  </a:lnTo>
                  <a:lnTo>
                    <a:pt x="4640" y="14044"/>
                  </a:lnTo>
                  <a:lnTo>
                    <a:pt x="4152" y="14239"/>
                  </a:lnTo>
                  <a:lnTo>
                    <a:pt x="3688" y="14459"/>
                  </a:lnTo>
                  <a:lnTo>
                    <a:pt x="3224" y="14703"/>
                  </a:lnTo>
                  <a:lnTo>
                    <a:pt x="2784" y="14972"/>
                  </a:lnTo>
                  <a:lnTo>
                    <a:pt x="2369" y="15265"/>
                  </a:lnTo>
                  <a:lnTo>
                    <a:pt x="1954" y="15583"/>
                  </a:lnTo>
                  <a:lnTo>
                    <a:pt x="1588" y="15925"/>
                  </a:lnTo>
                  <a:lnTo>
                    <a:pt x="1221" y="16291"/>
                  </a:lnTo>
                  <a:lnTo>
                    <a:pt x="879" y="16682"/>
                  </a:lnTo>
                  <a:lnTo>
                    <a:pt x="562" y="17097"/>
                  </a:lnTo>
                  <a:lnTo>
                    <a:pt x="269" y="17512"/>
                  </a:lnTo>
                  <a:lnTo>
                    <a:pt x="0" y="17952"/>
                  </a:lnTo>
                  <a:lnTo>
                    <a:pt x="293" y="18074"/>
                  </a:lnTo>
                  <a:lnTo>
                    <a:pt x="611" y="18196"/>
                  </a:lnTo>
                  <a:lnTo>
                    <a:pt x="1319" y="18391"/>
                  </a:lnTo>
                  <a:lnTo>
                    <a:pt x="2125" y="18587"/>
                  </a:lnTo>
                  <a:lnTo>
                    <a:pt x="3053" y="18733"/>
                  </a:lnTo>
                  <a:lnTo>
                    <a:pt x="4030" y="18855"/>
                  </a:lnTo>
                  <a:lnTo>
                    <a:pt x="5104" y="18953"/>
                  </a:lnTo>
                  <a:lnTo>
                    <a:pt x="6228" y="19002"/>
                  </a:lnTo>
                  <a:lnTo>
                    <a:pt x="7376" y="19026"/>
                  </a:lnTo>
                  <a:lnTo>
                    <a:pt x="8548" y="19002"/>
                  </a:lnTo>
                  <a:lnTo>
                    <a:pt x="9672" y="18953"/>
                  </a:lnTo>
                  <a:lnTo>
                    <a:pt x="10746" y="18855"/>
                  </a:lnTo>
                  <a:lnTo>
                    <a:pt x="11723" y="18733"/>
                  </a:lnTo>
                  <a:lnTo>
                    <a:pt x="12651" y="18587"/>
                  </a:lnTo>
                  <a:lnTo>
                    <a:pt x="13457" y="18391"/>
                  </a:lnTo>
                  <a:lnTo>
                    <a:pt x="14165" y="18196"/>
                  </a:lnTo>
                  <a:lnTo>
                    <a:pt x="14483" y="18074"/>
                  </a:lnTo>
                  <a:lnTo>
                    <a:pt x="14776" y="17952"/>
                  </a:lnTo>
                  <a:lnTo>
                    <a:pt x="14507" y="17512"/>
                  </a:lnTo>
                  <a:lnTo>
                    <a:pt x="14214" y="17097"/>
                  </a:lnTo>
                  <a:lnTo>
                    <a:pt x="13897" y="16682"/>
                  </a:lnTo>
                  <a:lnTo>
                    <a:pt x="13555" y="16291"/>
                  </a:lnTo>
                  <a:lnTo>
                    <a:pt x="13188" y="15925"/>
                  </a:lnTo>
                  <a:lnTo>
                    <a:pt x="12822" y="15583"/>
                  </a:lnTo>
                  <a:lnTo>
                    <a:pt x="12407" y="15265"/>
                  </a:lnTo>
                  <a:lnTo>
                    <a:pt x="11992" y="14972"/>
                  </a:lnTo>
                  <a:lnTo>
                    <a:pt x="11552" y="14703"/>
                  </a:lnTo>
                  <a:lnTo>
                    <a:pt x="11088" y="14459"/>
                  </a:lnTo>
                  <a:lnTo>
                    <a:pt x="10624" y="14239"/>
                  </a:lnTo>
                  <a:lnTo>
                    <a:pt x="10136" y="14044"/>
                  </a:lnTo>
                  <a:lnTo>
                    <a:pt x="9623" y="13897"/>
                  </a:lnTo>
                  <a:lnTo>
                    <a:pt x="9110" y="13775"/>
                  </a:lnTo>
                  <a:lnTo>
                    <a:pt x="8573" y="13678"/>
                  </a:lnTo>
                  <a:lnTo>
                    <a:pt x="8035" y="13629"/>
                  </a:lnTo>
                  <a:lnTo>
                    <a:pt x="8035" y="3347"/>
                  </a:lnTo>
                  <a:lnTo>
                    <a:pt x="7913" y="3054"/>
                  </a:lnTo>
                  <a:lnTo>
                    <a:pt x="7840" y="2761"/>
                  </a:lnTo>
                  <a:lnTo>
                    <a:pt x="7791" y="2467"/>
                  </a:lnTo>
                  <a:lnTo>
                    <a:pt x="7767" y="2174"/>
                  </a:lnTo>
                  <a:lnTo>
                    <a:pt x="7791" y="1857"/>
                  </a:lnTo>
                  <a:lnTo>
                    <a:pt x="7840" y="1564"/>
                  </a:lnTo>
                  <a:lnTo>
                    <a:pt x="7913" y="1271"/>
                  </a:lnTo>
                  <a:lnTo>
                    <a:pt x="8035" y="978"/>
                  </a:lnTo>
                  <a:lnTo>
                    <a:pt x="8035" y="636"/>
                  </a:lnTo>
                  <a:lnTo>
                    <a:pt x="8011" y="514"/>
                  </a:lnTo>
                  <a:lnTo>
                    <a:pt x="7986" y="392"/>
                  </a:lnTo>
                  <a:lnTo>
                    <a:pt x="7913" y="294"/>
                  </a:lnTo>
                  <a:lnTo>
                    <a:pt x="7840" y="196"/>
                  </a:lnTo>
                  <a:lnTo>
                    <a:pt x="7742" y="123"/>
                  </a:lnTo>
                  <a:lnTo>
                    <a:pt x="7644" y="50"/>
                  </a:lnTo>
                  <a:lnTo>
                    <a:pt x="7522" y="25"/>
                  </a:lnTo>
                  <a:lnTo>
                    <a:pt x="7400" y="1"/>
                  </a:lnTo>
                  <a:close/>
                </a:path>
              </a:pathLst>
            </a:custGeom>
            <a:solidFill>
              <a:srgbClr val="B8F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20"/>
            <p:cNvSpPr/>
            <p:nvPr/>
          </p:nvSpPr>
          <p:spPr>
            <a:xfrm>
              <a:off x="2624850" y="4357675"/>
              <a:ext cx="171600" cy="171600"/>
            </a:xfrm>
            <a:custGeom>
              <a:avLst/>
              <a:gdLst/>
              <a:ahLst/>
              <a:cxnLst/>
              <a:rect l="l" t="t" r="r" b="b"/>
              <a:pathLst>
                <a:path w="6864" h="6864" extrusionOk="0">
                  <a:moveTo>
                    <a:pt x="74" y="1"/>
                  </a:moveTo>
                  <a:lnTo>
                    <a:pt x="25" y="25"/>
                  </a:lnTo>
                  <a:lnTo>
                    <a:pt x="0" y="74"/>
                  </a:lnTo>
                  <a:lnTo>
                    <a:pt x="0" y="123"/>
                  </a:lnTo>
                  <a:lnTo>
                    <a:pt x="0" y="318"/>
                  </a:lnTo>
                  <a:lnTo>
                    <a:pt x="25" y="587"/>
                  </a:lnTo>
                  <a:lnTo>
                    <a:pt x="74" y="929"/>
                  </a:lnTo>
                  <a:lnTo>
                    <a:pt x="269" y="1759"/>
                  </a:lnTo>
                  <a:lnTo>
                    <a:pt x="538" y="2736"/>
                  </a:lnTo>
                  <a:lnTo>
                    <a:pt x="880" y="3737"/>
                  </a:lnTo>
                  <a:lnTo>
                    <a:pt x="1051" y="4226"/>
                  </a:lnTo>
                  <a:lnTo>
                    <a:pt x="1246" y="4690"/>
                  </a:lnTo>
                  <a:lnTo>
                    <a:pt x="1441" y="5105"/>
                  </a:lnTo>
                  <a:lnTo>
                    <a:pt x="1661" y="5496"/>
                  </a:lnTo>
                  <a:lnTo>
                    <a:pt x="1857" y="5813"/>
                  </a:lnTo>
                  <a:lnTo>
                    <a:pt x="2076" y="6057"/>
                  </a:lnTo>
                  <a:lnTo>
                    <a:pt x="2272" y="6228"/>
                  </a:lnTo>
                  <a:lnTo>
                    <a:pt x="2492" y="6399"/>
                  </a:lnTo>
                  <a:lnTo>
                    <a:pt x="2711" y="6521"/>
                  </a:lnTo>
                  <a:lnTo>
                    <a:pt x="2956" y="6644"/>
                  </a:lnTo>
                  <a:lnTo>
                    <a:pt x="3200" y="6741"/>
                  </a:lnTo>
                  <a:lnTo>
                    <a:pt x="3444" y="6815"/>
                  </a:lnTo>
                  <a:lnTo>
                    <a:pt x="3688" y="6863"/>
                  </a:lnTo>
                  <a:lnTo>
                    <a:pt x="4201" y="6863"/>
                  </a:lnTo>
                  <a:lnTo>
                    <a:pt x="4445" y="6839"/>
                  </a:lnTo>
                  <a:lnTo>
                    <a:pt x="4690" y="6815"/>
                  </a:lnTo>
                  <a:lnTo>
                    <a:pt x="4958" y="6741"/>
                  </a:lnTo>
                  <a:lnTo>
                    <a:pt x="5178" y="6644"/>
                  </a:lnTo>
                  <a:lnTo>
                    <a:pt x="5422" y="6521"/>
                  </a:lnTo>
                  <a:lnTo>
                    <a:pt x="5642" y="6399"/>
                  </a:lnTo>
                  <a:lnTo>
                    <a:pt x="5862" y="6228"/>
                  </a:lnTo>
                  <a:lnTo>
                    <a:pt x="2198" y="2565"/>
                  </a:lnTo>
                  <a:lnTo>
                    <a:pt x="2150" y="2492"/>
                  </a:lnTo>
                  <a:lnTo>
                    <a:pt x="2125" y="2394"/>
                  </a:lnTo>
                  <a:lnTo>
                    <a:pt x="2150" y="2296"/>
                  </a:lnTo>
                  <a:lnTo>
                    <a:pt x="2198" y="2199"/>
                  </a:lnTo>
                  <a:lnTo>
                    <a:pt x="2296" y="2150"/>
                  </a:lnTo>
                  <a:lnTo>
                    <a:pt x="2394" y="2125"/>
                  </a:lnTo>
                  <a:lnTo>
                    <a:pt x="2492" y="2150"/>
                  </a:lnTo>
                  <a:lnTo>
                    <a:pt x="2565" y="2199"/>
                  </a:lnTo>
                  <a:lnTo>
                    <a:pt x="6228" y="5862"/>
                  </a:lnTo>
                  <a:lnTo>
                    <a:pt x="6375" y="5642"/>
                  </a:lnTo>
                  <a:lnTo>
                    <a:pt x="6521" y="5422"/>
                  </a:lnTo>
                  <a:lnTo>
                    <a:pt x="6643" y="5203"/>
                  </a:lnTo>
                  <a:lnTo>
                    <a:pt x="6741" y="4958"/>
                  </a:lnTo>
                  <a:lnTo>
                    <a:pt x="6814" y="4714"/>
                  </a:lnTo>
                  <a:lnTo>
                    <a:pt x="6839" y="4446"/>
                  </a:lnTo>
                  <a:lnTo>
                    <a:pt x="6863" y="4201"/>
                  </a:lnTo>
                  <a:lnTo>
                    <a:pt x="6863" y="3933"/>
                  </a:lnTo>
                  <a:lnTo>
                    <a:pt x="6839" y="3688"/>
                  </a:lnTo>
                  <a:lnTo>
                    <a:pt x="6814" y="3444"/>
                  </a:lnTo>
                  <a:lnTo>
                    <a:pt x="6741" y="3200"/>
                  </a:lnTo>
                  <a:lnTo>
                    <a:pt x="6643" y="2956"/>
                  </a:lnTo>
                  <a:lnTo>
                    <a:pt x="6521" y="2711"/>
                  </a:lnTo>
                  <a:lnTo>
                    <a:pt x="6399" y="2492"/>
                  </a:lnTo>
                  <a:lnTo>
                    <a:pt x="6228" y="2272"/>
                  </a:lnTo>
                  <a:lnTo>
                    <a:pt x="6057" y="2076"/>
                  </a:lnTo>
                  <a:lnTo>
                    <a:pt x="5813" y="1857"/>
                  </a:lnTo>
                  <a:lnTo>
                    <a:pt x="5496" y="1661"/>
                  </a:lnTo>
                  <a:lnTo>
                    <a:pt x="5105" y="1466"/>
                  </a:lnTo>
                  <a:lnTo>
                    <a:pt x="4690" y="1246"/>
                  </a:lnTo>
                  <a:lnTo>
                    <a:pt x="4226" y="1051"/>
                  </a:lnTo>
                  <a:lnTo>
                    <a:pt x="3737" y="880"/>
                  </a:lnTo>
                  <a:lnTo>
                    <a:pt x="2736" y="538"/>
                  </a:lnTo>
                  <a:lnTo>
                    <a:pt x="1759" y="269"/>
                  </a:lnTo>
                  <a:lnTo>
                    <a:pt x="928" y="74"/>
                  </a:lnTo>
                  <a:lnTo>
                    <a:pt x="587" y="25"/>
                  </a:lnTo>
                  <a:lnTo>
                    <a:pt x="318" y="1"/>
                  </a:lnTo>
                  <a:close/>
                </a:path>
              </a:pathLst>
            </a:custGeom>
            <a:solidFill>
              <a:srgbClr val="B8F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7" name="Google Shape;167;p20"/>
          <p:cNvSpPr/>
          <p:nvPr/>
        </p:nvSpPr>
        <p:spPr>
          <a:xfrm>
            <a:off x="1119751" y="2269155"/>
            <a:ext cx="1775404" cy="981322"/>
          </a:xfrm>
          <a:custGeom>
            <a:avLst/>
            <a:gdLst/>
            <a:ahLst/>
            <a:cxnLst/>
            <a:rect l="l" t="t" r="r" b="b"/>
            <a:pathLst>
              <a:path w="19002" h="10503" extrusionOk="0">
                <a:moveTo>
                  <a:pt x="17072" y="1100"/>
                </a:moveTo>
                <a:lnTo>
                  <a:pt x="17145" y="1124"/>
                </a:lnTo>
                <a:lnTo>
                  <a:pt x="17268" y="1197"/>
                </a:lnTo>
                <a:lnTo>
                  <a:pt x="17365" y="1320"/>
                </a:lnTo>
                <a:lnTo>
                  <a:pt x="17390" y="1393"/>
                </a:lnTo>
                <a:lnTo>
                  <a:pt x="17390" y="1490"/>
                </a:lnTo>
                <a:lnTo>
                  <a:pt x="17390" y="1564"/>
                </a:lnTo>
                <a:lnTo>
                  <a:pt x="17365" y="1637"/>
                </a:lnTo>
                <a:lnTo>
                  <a:pt x="17268" y="1759"/>
                </a:lnTo>
                <a:lnTo>
                  <a:pt x="17145" y="1832"/>
                </a:lnTo>
                <a:lnTo>
                  <a:pt x="17072" y="1857"/>
                </a:lnTo>
                <a:lnTo>
                  <a:pt x="16926" y="1857"/>
                </a:lnTo>
                <a:lnTo>
                  <a:pt x="16852" y="1832"/>
                </a:lnTo>
                <a:lnTo>
                  <a:pt x="16730" y="1759"/>
                </a:lnTo>
                <a:lnTo>
                  <a:pt x="16657" y="1637"/>
                </a:lnTo>
                <a:lnTo>
                  <a:pt x="16633" y="1564"/>
                </a:lnTo>
                <a:lnTo>
                  <a:pt x="16608" y="1490"/>
                </a:lnTo>
                <a:lnTo>
                  <a:pt x="16633" y="1393"/>
                </a:lnTo>
                <a:lnTo>
                  <a:pt x="16657" y="1320"/>
                </a:lnTo>
                <a:lnTo>
                  <a:pt x="16730" y="1197"/>
                </a:lnTo>
                <a:lnTo>
                  <a:pt x="16852" y="1124"/>
                </a:lnTo>
                <a:lnTo>
                  <a:pt x="16926" y="1100"/>
                </a:lnTo>
                <a:close/>
                <a:moveTo>
                  <a:pt x="15924" y="1"/>
                </a:moveTo>
                <a:lnTo>
                  <a:pt x="15656" y="25"/>
                </a:lnTo>
                <a:lnTo>
                  <a:pt x="15387" y="74"/>
                </a:lnTo>
                <a:lnTo>
                  <a:pt x="15192" y="123"/>
                </a:lnTo>
                <a:lnTo>
                  <a:pt x="14996" y="172"/>
                </a:lnTo>
                <a:lnTo>
                  <a:pt x="14801" y="269"/>
                </a:lnTo>
                <a:lnTo>
                  <a:pt x="14605" y="367"/>
                </a:lnTo>
                <a:lnTo>
                  <a:pt x="14435" y="489"/>
                </a:lnTo>
                <a:lnTo>
                  <a:pt x="14264" y="611"/>
                </a:lnTo>
                <a:lnTo>
                  <a:pt x="14093" y="758"/>
                </a:lnTo>
                <a:lnTo>
                  <a:pt x="13970" y="929"/>
                </a:lnTo>
                <a:lnTo>
                  <a:pt x="13824" y="1100"/>
                </a:lnTo>
                <a:lnTo>
                  <a:pt x="13726" y="1271"/>
                </a:lnTo>
                <a:lnTo>
                  <a:pt x="13629" y="1466"/>
                </a:lnTo>
                <a:lnTo>
                  <a:pt x="13531" y="1661"/>
                </a:lnTo>
                <a:lnTo>
                  <a:pt x="13482" y="1881"/>
                </a:lnTo>
                <a:lnTo>
                  <a:pt x="13433" y="2101"/>
                </a:lnTo>
                <a:lnTo>
                  <a:pt x="13409" y="2345"/>
                </a:lnTo>
                <a:lnTo>
                  <a:pt x="13409" y="2565"/>
                </a:lnTo>
                <a:lnTo>
                  <a:pt x="6668" y="4372"/>
                </a:lnTo>
                <a:lnTo>
                  <a:pt x="6986" y="4592"/>
                </a:lnTo>
                <a:lnTo>
                  <a:pt x="7303" y="4812"/>
                </a:lnTo>
                <a:lnTo>
                  <a:pt x="7621" y="5032"/>
                </a:lnTo>
                <a:lnTo>
                  <a:pt x="7938" y="5203"/>
                </a:lnTo>
                <a:lnTo>
                  <a:pt x="8280" y="5374"/>
                </a:lnTo>
                <a:lnTo>
                  <a:pt x="8597" y="5496"/>
                </a:lnTo>
                <a:lnTo>
                  <a:pt x="8939" y="5618"/>
                </a:lnTo>
                <a:lnTo>
                  <a:pt x="9257" y="5740"/>
                </a:lnTo>
                <a:lnTo>
                  <a:pt x="9599" y="5813"/>
                </a:lnTo>
                <a:lnTo>
                  <a:pt x="9941" y="5862"/>
                </a:lnTo>
                <a:lnTo>
                  <a:pt x="10258" y="5911"/>
                </a:lnTo>
                <a:lnTo>
                  <a:pt x="10600" y="5935"/>
                </a:lnTo>
                <a:lnTo>
                  <a:pt x="10942" y="5935"/>
                </a:lnTo>
                <a:lnTo>
                  <a:pt x="11284" y="5911"/>
                </a:lnTo>
                <a:lnTo>
                  <a:pt x="11626" y="5862"/>
                </a:lnTo>
                <a:lnTo>
                  <a:pt x="11968" y="5813"/>
                </a:lnTo>
                <a:lnTo>
                  <a:pt x="12285" y="5716"/>
                </a:lnTo>
                <a:lnTo>
                  <a:pt x="12603" y="5642"/>
                </a:lnTo>
                <a:lnTo>
                  <a:pt x="13140" y="5423"/>
                </a:lnTo>
                <a:lnTo>
                  <a:pt x="13629" y="5203"/>
                </a:lnTo>
                <a:lnTo>
                  <a:pt x="14044" y="4983"/>
                </a:lnTo>
                <a:lnTo>
                  <a:pt x="14386" y="4763"/>
                </a:lnTo>
                <a:lnTo>
                  <a:pt x="14630" y="4592"/>
                </a:lnTo>
                <a:lnTo>
                  <a:pt x="14850" y="4421"/>
                </a:lnTo>
                <a:lnTo>
                  <a:pt x="14923" y="4372"/>
                </a:lnTo>
                <a:lnTo>
                  <a:pt x="15021" y="4348"/>
                </a:lnTo>
                <a:lnTo>
                  <a:pt x="15118" y="4372"/>
                </a:lnTo>
                <a:lnTo>
                  <a:pt x="15192" y="4421"/>
                </a:lnTo>
                <a:lnTo>
                  <a:pt x="15240" y="4519"/>
                </a:lnTo>
                <a:lnTo>
                  <a:pt x="15240" y="4592"/>
                </a:lnTo>
                <a:lnTo>
                  <a:pt x="15240" y="4690"/>
                </a:lnTo>
                <a:lnTo>
                  <a:pt x="15167" y="4763"/>
                </a:lnTo>
                <a:lnTo>
                  <a:pt x="15045" y="4861"/>
                </a:lnTo>
                <a:lnTo>
                  <a:pt x="14752" y="5105"/>
                </a:lnTo>
                <a:lnTo>
                  <a:pt x="14312" y="5398"/>
                </a:lnTo>
                <a:lnTo>
                  <a:pt x="14019" y="5569"/>
                </a:lnTo>
                <a:lnTo>
                  <a:pt x="13702" y="5716"/>
                </a:lnTo>
                <a:lnTo>
                  <a:pt x="13213" y="5935"/>
                </a:lnTo>
                <a:lnTo>
                  <a:pt x="12969" y="6033"/>
                </a:lnTo>
                <a:lnTo>
                  <a:pt x="12676" y="6131"/>
                </a:lnTo>
                <a:lnTo>
                  <a:pt x="12090" y="6277"/>
                </a:lnTo>
                <a:lnTo>
                  <a:pt x="11797" y="6326"/>
                </a:lnTo>
                <a:lnTo>
                  <a:pt x="11479" y="6375"/>
                </a:lnTo>
                <a:lnTo>
                  <a:pt x="11137" y="6400"/>
                </a:lnTo>
                <a:lnTo>
                  <a:pt x="10796" y="6424"/>
                </a:lnTo>
                <a:lnTo>
                  <a:pt x="10429" y="6400"/>
                </a:lnTo>
                <a:lnTo>
                  <a:pt x="10063" y="6375"/>
                </a:lnTo>
                <a:lnTo>
                  <a:pt x="9696" y="6326"/>
                </a:lnTo>
                <a:lnTo>
                  <a:pt x="9306" y="6229"/>
                </a:lnTo>
                <a:lnTo>
                  <a:pt x="8915" y="6131"/>
                </a:lnTo>
                <a:lnTo>
                  <a:pt x="8500" y="5984"/>
                </a:lnTo>
                <a:lnTo>
                  <a:pt x="8085" y="5813"/>
                </a:lnTo>
                <a:lnTo>
                  <a:pt x="7669" y="5594"/>
                </a:lnTo>
                <a:lnTo>
                  <a:pt x="7572" y="5569"/>
                </a:lnTo>
                <a:lnTo>
                  <a:pt x="7376" y="5471"/>
                </a:lnTo>
                <a:lnTo>
                  <a:pt x="7254" y="5471"/>
                </a:lnTo>
                <a:lnTo>
                  <a:pt x="7132" y="5496"/>
                </a:lnTo>
                <a:lnTo>
                  <a:pt x="318" y="7694"/>
                </a:lnTo>
                <a:lnTo>
                  <a:pt x="245" y="7743"/>
                </a:lnTo>
                <a:lnTo>
                  <a:pt x="147" y="7792"/>
                </a:lnTo>
                <a:lnTo>
                  <a:pt x="98" y="7865"/>
                </a:lnTo>
                <a:lnTo>
                  <a:pt x="49" y="7938"/>
                </a:lnTo>
                <a:lnTo>
                  <a:pt x="1" y="8036"/>
                </a:lnTo>
                <a:lnTo>
                  <a:pt x="1" y="8134"/>
                </a:lnTo>
                <a:lnTo>
                  <a:pt x="1" y="8207"/>
                </a:lnTo>
                <a:lnTo>
                  <a:pt x="25" y="8305"/>
                </a:lnTo>
                <a:lnTo>
                  <a:pt x="98" y="8451"/>
                </a:lnTo>
                <a:lnTo>
                  <a:pt x="196" y="8549"/>
                </a:lnTo>
                <a:lnTo>
                  <a:pt x="318" y="8622"/>
                </a:lnTo>
                <a:lnTo>
                  <a:pt x="489" y="8646"/>
                </a:lnTo>
                <a:lnTo>
                  <a:pt x="611" y="8622"/>
                </a:lnTo>
                <a:lnTo>
                  <a:pt x="269" y="8793"/>
                </a:lnTo>
                <a:lnTo>
                  <a:pt x="171" y="8842"/>
                </a:lnTo>
                <a:lnTo>
                  <a:pt x="123" y="8915"/>
                </a:lnTo>
                <a:lnTo>
                  <a:pt x="49" y="8988"/>
                </a:lnTo>
                <a:lnTo>
                  <a:pt x="25" y="9086"/>
                </a:lnTo>
                <a:lnTo>
                  <a:pt x="1" y="9159"/>
                </a:lnTo>
                <a:lnTo>
                  <a:pt x="1" y="9257"/>
                </a:lnTo>
                <a:lnTo>
                  <a:pt x="1" y="9355"/>
                </a:lnTo>
                <a:lnTo>
                  <a:pt x="49" y="9452"/>
                </a:lnTo>
                <a:lnTo>
                  <a:pt x="123" y="9575"/>
                </a:lnTo>
                <a:lnTo>
                  <a:pt x="220" y="9648"/>
                </a:lnTo>
                <a:lnTo>
                  <a:pt x="342" y="9697"/>
                </a:lnTo>
                <a:lnTo>
                  <a:pt x="489" y="9721"/>
                </a:lnTo>
                <a:lnTo>
                  <a:pt x="587" y="9721"/>
                </a:lnTo>
                <a:lnTo>
                  <a:pt x="684" y="9672"/>
                </a:lnTo>
                <a:lnTo>
                  <a:pt x="855" y="9599"/>
                </a:lnTo>
                <a:lnTo>
                  <a:pt x="782" y="9721"/>
                </a:lnTo>
                <a:lnTo>
                  <a:pt x="758" y="9868"/>
                </a:lnTo>
                <a:lnTo>
                  <a:pt x="782" y="10014"/>
                </a:lnTo>
                <a:lnTo>
                  <a:pt x="831" y="10161"/>
                </a:lnTo>
                <a:lnTo>
                  <a:pt x="929" y="10258"/>
                </a:lnTo>
                <a:lnTo>
                  <a:pt x="1026" y="10307"/>
                </a:lnTo>
                <a:lnTo>
                  <a:pt x="1124" y="10356"/>
                </a:lnTo>
                <a:lnTo>
                  <a:pt x="1246" y="10380"/>
                </a:lnTo>
                <a:lnTo>
                  <a:pt x="1393" y="10356"/>
                </a:lnTo>
                <a:lnTo>
                  <a:pt x="1515" y="10283"/>
                </a:lnTo>
                <a:lnTo>
                  <a:pt x="6082" y="7303"/>
                </a:lnTo>
                <a:lnTo>
                  <a:pt x="6546" y="7523"/>
                </a:lnTo>
                <a:lnTo>
                  <a:pt x="7108" y="7743"/>
                </a:lnTo>
                <a:lnTo>
                  <a:pt x="7791" y="7987"/>
                </a:lnTo>
                <a:lnTo>
                  <a:pt x="8524" y="8207"/>
                </a:lnTo>
                <a:lnTo>
                  <a:pt x="9306" y="8402"/>
                </a:lnTo>
                <a:lnTo>
                  <a:pt x="10087" y="8549"/>
                </a:lnTo>
                <a:lnTo>
                  <a:pt x="10454" y="8598"/>
                </a:lnTo>
                <a:lnTo>
                  <a:pt x="10820" y="8646"/>
                </a:lnTo>
                <a:lnTo>
                  <a:pt x="11528" y="8646"/>
                </a:lnTo>
                <a:lnTo>
                  <a:pt x="12212" y="10356"/>
                </a:lnTo>
                <a:lnTo>
                  <a:pt x="12261" y="10405"/>
                </a:lnTo>
                <a:lnTo>
                  <a:pt x="12310" y="10454"/>
                </a:lnTo>
                <a:lnTo>
                  <a:pt x="12383" y="10478"/>
                </a:lnTo>
                <a:lnTo>
                  <a:pt x="12456" y="10503"/>
                </a:lnTo>
                <a:lnTo>
                  <a:pt x="13384" y="10503"/>
                </a:lnTo>
                <a:lnTo>
                  <a:pt x="13482" y="10478"/>
                </a:lnTo>
                <a:lnTo>
                  <a:pt x="13555" y="10454"/>
                </a:lnTo>
                <a:lnTo>
                  <a:pt x="13604" y="10405"/>
                </a:lnTo>
                <a:lnTo>
                  <a:pt x="13629" y="10332"/>
                </a:lnTo>
                <a:lnTo>
                  <a:pt x="13629" y="10234"/>
                </a:lnTo>
                <a:lnTo>
                  <a:pt x="13580" y="10161"/>
                </a:lnTo>
                <a:lnTo>
                  <a:pt x="13506" y="10087"/>
                </a:lnTo>
                <a:lnTo>
                  <a:pt x="13409" y="10087"/>
                </a:lnTo>
                <a:lnTo>
                  <a:pt x="12603" y="10014"/>
                </a:lnTo>
                <a:lnTo>
                  <a:pt x="12163" y="8646"/>
                </a:lnTo>
                <a:lnTo>
                  <a:pt x="12700" y="8598"/>
                </a:lnTo>
                <a:lnTo>
                  <a:pt x="13067" y="8549"/>
                </a:lnTo>
                <a:lnTo>
                  <a:pt x="13482" y="8475"/>
                </a:lnTo>
                <a:lnTo>
                  <a:pt x="13922" y="8378"/>
                </a:lnTo>
                <a:lnTo>
                  <a:pt x="14386" y="8280"/>
                </a:lnTo>
                <a:lnTo>
                  <a:pt x="14874" y="8109"/>
                </a:lnTo>
                <a:lnTo>
                  <a:pt x="15363" y="7914"/>
                </a:lnTo>
                <a:lnTo>
                  <a:pt x="15827" y="7670"/>
                </a:lnTo>
                <a:lnTo>
                  <a:pt x="16046" y="7547"/>
                </a:lnTo>
                <a:lnTo>
                  <a:pt x="16291" y="7376"/>
                </a:lnTo>
                <a:lnTo>
                  <a:pt x="16486" y="7205"/>
                </a:lnTo>
                <a:lnTo>
                  <a:pt x="16681" y="7035"/>
                </a:lnTo>
                <a:lnTo>
                  <a:pt x="16877" y="6839"/>
                </a:lnTo>
                <a:lnTo>
                  <a:pt x="17072" y="6619"/>
                </a:lnTo>
                <a:lnTo>
                  <a:pt x="17219" y="6375"/>
                </a:lnTo>
                <a:lnTo>
                  <a:pt x="17365" y="6131"/>
                </a:lnTo>
                <a:lnTo>
                  <a:pt x="17512" y="5862"/>
                </a:lnTo>
                <a:lnTo>
                  <a:pt x="17610" y="5569"/>
                </a:lnTo>
                <a:lnTo>
                  <a:pt x="17707" y="5276"/>
                </a:lnTo>
                <a:lnTo>
                  <a:pt x="17780" y="4959"/>
                </a:lnTo>
                <a:lnTo>
                  <a:pt x="17829" y="4592"/>
                </a:lnTo>
                <a:lnTo>
                  <a:pt x="17854" y="4226"/>
                </a:lnTo>
                <a:lnTo>
                  <a:pt x="17854" y="3884"/>
                </a:lnTo>
                <a:lnTo>
                  <a:pt x="17829" y="3444"/>
                </a:lnTo>
                <a:lnTo>
                  <a:pt x="17829" y="2980"/>
                </a:lnTo>
                <a:lnTo>
                  <a:pt x="17829" y="2760"/>
                </a:lnTo>
                <a:lnTo>
                  <a:pt x="17878" y="2590"/>
                </a:lnTo>
                <a:lnTo>
                  <a:pt x="18440" y="2370"/>
                </a:lnTo>
                <a:lnTo>
                  <a:pt x="18733" y="2272"/>
                </a:lnTo>
                <a:lnTo>
                  <a:pt x="18293" y="2125"/>
                </a:lnTo>
                <a:lnTo>
                  <a:pt x="18586" y="1979"/>
                </a:lnTo>
                <a:lnTo>
                  <a:pt x="18855" y="1857"/>
                </a:lnTo>
                <a:lnTo>
                  <a:pt x="18953" y="1808"/>
                </a:lnTo>
                <a:lnTo>
                  <a:pt x="19002" y="1759"/>
                </a:lnTo>
                <a:lnTo>
                  <a:pt x="19002" y="1710"/>
                </a:lnTo>
                <a:lnTo>
                  <a:pt x="18953" y="1686"/>
                </a:lnTo>
                <a:lnTo>
                  <a:pt x="18000" y="1271"/>
                </a:lnTo>
                <a:lnTo>
                  <a:pt x="17780" y="1026"/>
                </a:lnTo>
                <a:lnTo>
                  <a:pt x="17561" y="782"/>
                </a:lnTo>
                <a:lnTo>
                  <a:pt x="17243" y="514"/>
                </a:lnTo>
                <a:lnTo>
                  <a:pt x="17048" y="391"/>
                </a:lnTo>
                <a:lnTo>
                  <a:pt x="16852" y="269"/>
                </a:lnTo>
                <a:lnTo>
                  <a:pt x="16633" y="172"/>
                </a:lnTo>
                <a:lnTo>
                  <a:pt x="16413" y="98"/>
                </a:lnTo>
                <a:lnTo>
                  <a:pt x="16169" y="25"/>
                </a:lnTo>
                <a:lnTo>
                  <a:pt x="1592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20"/>
          <p:cNvSpPr/>
          <p:nvPr/>
        </p:nvSpPr>
        <p:spPr>
          <a:xfrm>
            <a:off x="3404615" y="595000"/>
            <a:ext cx="696695" cy="393592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rgbClr val="9BCF6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" name="Picture 37">
            <a:extLst>
              <a:ext uri="{FF2B5EF4-FFF2-40B4-BE49-F238E27FC236}">
                <a16:creationId xmlns:a16="http://schemas.microsoft.com/office/drawing/2014/main" id="{53DADE2F-01DD-6E15-21F6-990493D8B4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 t="3912" b="3912"/>
          <a:stretch/>
        </p:blipFill>
        <p:spPr bwMode="auto">
          <a:xfrm>
            <a:off x="4724400" y="2637534"/>
            <a:ext cx="2755900" cy="1886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iêu đề 2">
            <a:extLst>
              <a:ext uri="{FF2B5EF4-FFF2-40B4-BE49-F238E27FC236}">
                <a16:creationId xmlns:a16="http://schemas.microsoft.com/office/drawing/2014/main" id="{E2DA0110-56F2-BF9F-3B68-56DE2CD8774E}"/>
              </a:ext>
            </a:extLst>
          </p:cNvPr>
          <p:cNvSpPr txBox="1">
            <a:spLocks/>
          </p:cNvSpPr>
          <p:nvPr/>
        </p:nvSpPr>
        <p:spPr>
          <a:xfrm>
            <a:off x="3245887" y="163510"/>
            <a:ext cx="2652225" cy="50936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>
                <a:solidFill>
                  <a:schemeClr val="accent3"/>
                </a:solidFill>
                <a:latin typeface="DejaVu Serif" panose="02060603050605020204" pitchFamily="18" charset="0"/>
                <a:ea typeface="DejaVu Serif" panose="02060603050605020204" pitchFamily="18" charset="0"/>
              </a:rPr>
              <a:t>5. Class Dirt</a:t>
            </a:r>
            <a:endParaRPr lang="vi-VN" sz="2400">
              <a:solidFill>
                <a:schemeClr val="accent3"/>
              </a:solidFill>
              <a:ea typeface="DejaVu Serif" panose="02060603050605020204" pitchFamily="18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Nhóm 1">
            <a:extLst>
              <a:ext uri="{FF2B5EF4-FFF2-40B4-BE49-F238E27FC236}">
                <a16:creationId xmlns:a16="http://schemas.microsoft.com/office/drawing/2014/main" id="{6F720E33-B97B-1B43-9C24-C7014444BD27}"/>
              </a:ext>
            </a:extLst>
          </p:cNvPr>
          <p:cNvGrpSpPr/>
          <p:nvPr/>
        </p:nvGrpSpPr>
        <p:grpSpPr>
          <a:xfrm>
            <a:off x="1949448" y="769002"/>
            <a:ext cx="7010097" cy="4172663"/>
            <a:chOff x="1729739" y="1057434"/>
            <a:chExt cx="5918897" cy="3712814"/>
          </a:xfrm>
        </p:grpSpPr>
        <p:pic>
          <p:nvPicPr>
            <p:cNvPr id="8" name="Picture 3" descr="Text&#10;&#10;Description automatically generated">
              <a:extLst>
                <a:ext uri="{FF2B5EF4-FFF2-40B4-BE49-F238E27FC236}">
                  <a16:creationId xmlns:a16="http://schemas.microsoft.com/office/drawing/2014/main" id="{C0DE0CA9-7CB9-6EEF-0820-9932A61D4E7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29740" y="1057434"/>
              <a:ext cx="3570792" cy="663216"/>
            </a:xfrm>
            <a:prstGeom prst="rect">
              <a:avLst/>
            </a:prstGeom>
          </p:spPr>
        </p:pic>
        <p:pic>
          <p:nvPicPr>
            <p:cNvPr id="9" name="Picture 5">
              <a:extLst>
                <a:ext uri="{FF2B5EF4-FFF2-40B4-BE49-F238E27FC236}">
                  <a16:creationId xmlns:a16="http://schemas.microsoft.com/office/drawing/2014/main" id="{41BC0DEE-5A72-8FB6-6DB1-7BCC094BC28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1729739" y="1720650"/>
              <a:ext cx="5289510" cy="763144"/>
            </a:xfrm>
            <a:prstGeom prst="rect">
              <a:avLst/>
            </a:prstGeom>
          </p:spPr>
        </p:pic>
        <p:pic>
          <p:nvPicPr>
            <p:cNvPr id="10" name="Picture 3">
              <a:extLst>
                <a:ext uri="{FF2B5EF4-FFF2-40B4-BE49-F238E27FC236}">
                  <a16:creationId xmlns:a16="http://schemas.microsoft.com/office/drawing/2014/main" id="{E0727C5F-BACB-71C7-70BD-B3763DD464D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1729740" y="3288238"/>
              <a:ext cx="5918896" cy="804445"/>
            </a:xfrm>
            <a:prstGeom prst="rect">
              <a:avLst/>
            </a:prstGeom>
          </p:spPr>
        </p:pic>
        <p:pic>
          <p:nvPicPr>
            <p:cNvPr id="11" name="Picture 5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CC464ABA-75AA-6E4E-4397-37137B37A25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29740" y="4081213"/>
              <a:ext cx="3570792" cy="689035"/>
            </a:xfrm>
            <a:prstGeom prst="rect">
              <a:avLst/>
            </a:prstGeom>
          </p:spPr>
        </p:pic>
        <p:pic>
          <p:nvPicPr>
            <p:cNvPr id="12" name="Picture 7">
              <a:extLst>
                <a:ext uri="{FF2B5EF4-FFF2-40B4-BE49-F238E27FC236}">
                  <a16:creationId xmlns:a16="http://schemas.microsoft.com/office/drawing/2014/main" id="{1DFED675-0E1E-C401-60FC-6AC3804A5FE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/>
            <a:stretch/>
          </p:blipFill>
          <p:spPr>
            <a:xfrm>
              <a:off x="1729740" y="2483793"/>
              <a:ext cx="5610904" cy="804445"/>
            </a:xfrm>
            <a:prstGeom prst="rect">
              <a:avLst/>
            </a:prstGeom>
          </p:spPr>
        </p:pic>
      </p:grpSp>
      <p:sp>
        <p:nvSpPr>
          <p:cNvPr id="16" name="Tiêu đề 2">
            <a:extLst>
              <a:ext uri="{FF2B5EF4-FFF2-40B4-BE49-F238E27FC236}">
                <a16:creationId xmlns:a16="http://schemas.microsoft.com/office/drawing/2014/main" id="{E29F8BDF-6F0C-143D-A4E4-53EDAD8B559F}"/>
              </a:ext>
            </a:extLst>
          </p:cNvPr>
          <p:cNvSpPr txBox="1">
            <a:spLocks/>
          </p:cNvSpPr>
          <p:nvPr/>
        </p:nvSpPr>
        <p:spPr>
          <a:xfrm>
            <a:off x="3245887" y="163510"/>
            <a:ext cx="2652225" cy="50936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>
                <a:solidFill>
                  <a:schemeClr val="accent3"/>
                </a:solidFill>
                <a:latin typeface="DejaVu Serif" panose="02060603050605020204" pitchFamily="18" charset="0"/>
                <a:ea typeface="DejaVu Serif" panose="02060603050605020204" pitchFamily="18" charset="0"/>
              </a:rPr>
              <a:t>5. Class Dirt</a:t>
            </a:r>
            <a:endParaRPr lang="vi-VN" sz="2400">
              <a:solidFill>
                <a:schemeClr val="accent3"/>
              </a:solidFill>
              <a:ea typeface="DejaVu Serif" panose="02060603050605020204" pitchFamily="18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3"/>
          <p:cNvSpPr txBox="1">
            <a:spLocks noGrp="1"/>
          </p:cNvSpPr>
          <p:nvPr>
            <p:ph type="sldNum" idx="12"/>
          </p:nvPr>
        </p:nvSpPr>
        <p:spPr>
          <a:xfrm>
            <a:off x="76209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10" name="Tiêu đề 2">
            <a:extLst>
              <a:ext uri="{FF2B5EF4-FFF2-40B4-BE49-F238E27FC236}">
                <a16:creationId xmlns:a16="http://schemas.microsoft.com/office/drawing/2014/main" id="{B3F056AF-3603-9AA0-3315-64FC8DCDED83}"/>
              </a:ext>
            </a:extLst>
          </p:cNvPr>
          <p:cNvSpPr txBox="1">
            <a:spLocks/>
          </p:cNvSpPr>
          <p:nvPr/>
        </p:nvSpPr>
        <p:spPr>
          <a:xfrm>
            <a:off x="3245887" y="163510"/>
            <a:ext cx="1985019" cy="50936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>
                <a:solidFill>
                  <a:schemeClr val="accent2"/>
                </a:solidFill>
                <a:latin typeface="DejaVu Serif" panose="02060603050605020204" pitchFamily="18" charset="0"/>
                <a:ea typeface="DejaVu Serif" panose="02060603050605020204" pitchFamily="18" charset="0"/>
              </a:rPr>
              <a:t>6. Class Air</a:t>
            </a:r>
            <a:endParaRPr lang="vi-VN" sz="2400">
              <a:solidFill>
                <a:schemeClr val="accent2"/>
              </a:solidFill>
              <a:ea typeface="DejaVu Serif" panose="0206060305060502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Google Shape;157;p20">
                <a:extLst>
                  <a:ext uri="{FF2B5EF4-FFF2-40B4-BE49-F238E27FC236}">
                    <a16:creationId xmlns:a16="http://schemas.microsoft.com/office/drawing/2014/main" id="{6D4CA6A0-529A-6ADA-DCC3-13E975F924D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21174" y="791796"/>
                <a:ext cx="4010132" cy="159505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81000" algn="l" rtl="0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chemeClr val="accent1"/>
                  </a:buClr>
                  <a:buSzPts val="2400"/>
                  <a:buFont typeface="Pontano Sans"/>
                  <a:buChar char="⊷"/>
                  <a:defRPr sz="2400" b="0" i="0" u="none" strike="noStrike" cap="none">
                    <a:solidFill>
                      <a:schemeClr val="dk1"/>
                    </a:solidFill>
                    <a:latin typeface="Pontano Sans"/>
                    <a:ea typeface="Pontano Sans"/>
                    <a:cs typeface="Pontano Sans"/>
                    <a:sym typeface="Pontano Sans"/>
                  </a:defRPr>
                </a:lvl1pPr>
                <a:lvl2pPr marL="914400" marR="0" lvl="1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ts val="2400"/>
                  <a:buFont typeface="Pontano Sans"/>
                  <a:buChar char="⊶"/>
                  <a:defRPr sz="2400" b="0" i="0" u="none" strike="noStrike" cap="none">
                    <a:solidFill>
                      <a:schemeClr val="dk1"/>
                    </a:solidFill>
                    <a:latin typeface="Pontano Sans"/>
                    <a:ea typeface="Pontano Sans"/>
                    <a:cs typeface="Pontano Sans"/>
                    <a:sym typeface="Pontano Sans"/>
                  </a:defRPr>
                </a:lvl2pPr>
                <a:lvl3pPr marL="1371600" marR="0" lvl="2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ts val="2400"/>
                  <a:buFont typeface="Pontano Sans"/>
                  <a:buChar char="⊸"/>
                  <a:defRPr sz="2400" b="0" i="0" u="none" strike="noStrike" cap="none">
                    <a:solidFill>
                      <a:schemeClr val="dk1"/>
                    </a:solidFill>
                    <a:latin typeface="Pontano Sans"/>
                    <a:ea typeface="Pontano Sans"/>
                    <a:cs typeface="Pontano Sans"/>
                    <a:sym typeface="Pontano Sans"/>
                  </a:defRPr>
                </a:lvl3pPr>
                <a:lvl4pPr marL="1828800" marR="0" lvl="3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Pontano Sans"/>
                  <a:buChar char="●"/>
                  <a:defRPr sz="2400" b="0" i="0" u="none" strike="noStrike" cap="none">
                    <a:solidFill>
                      <a:schemeClr val="dk1"/>
                    </a:solidFill>
                    <a:latin typeface="Pontano Sans"/>
                    <a:ea typeface="Pontano Sans"/>
                    <a:cs typeface="Pontano Sans"/>
                    <a:sym typeface="Pontano Sans"/>
                  </a:defRPr>
                </a:lvl4pPr>
                <a:lvl5pPr marL="2286000" marR="0" lvl="4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Pontano Sans"/>
                  <a:buChar char="○"/>
                  <a:defRPr sz="2400" b="0" i="0" u="none" strike="noStrike" cap="none">
                    <a:solidFill>
                      <a:schemeClr val="dk1"/>
                    </a:solidFill>
                    <a:latin typeface="Pontano Sans"/>
                    <a:ea typeface="Pontano Sans"/>
                    <a:cs typeface="Pontano Sans"/>
                    <a:sym typeface="Pontano Sans"/>
                  </a:defRPr>
                </a:lvl5pPr>
                <a:lvl6pPr marL="2743200" marR="0" lvl="5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Pontano Sans"/>
                  <a:buChar char="■"/>
                  <a:defRPr sz="2400" b="0" i="0" u="none" strike="noStrike" cap="none">
                    <a:solidFill>
                      <a:schemeClr val="dk1"/>
                    </a:solidFill>
                    <a:latin typeface="Pontano Sans"/>
                    <a:ea typeface="Pontano Sans"/>
                    <a:cs typeface="Pontano Sans"/>
                    <a:sym typeface="Pontano Sans"/>
                  </a:defRPr>
                </a:lvl6pPr>
                <a:lvl7pPr marL="3200400" marR="0" lvl="6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Pontano Sans"/>
                  <a:buChar char="●"/>
                  <a:defRPr sz="2400" b="0" i="0" u="none" strike="noStrike" cap="none">
                    <a:solidFill>
                      <a:schemeClr val="dk1"/>
                    </a:solidFill>
                    <a:latin typeface="Pontano Sans"/>
                    <a:ea typeface="Pontano Sans"/>
                    <a:cs typeface="Pontano Sans"/>
                    <a:sym typeface="Pontano Sans"/>
                  </a:defRPr>
                </a:lvl7pPr>
                <a:lvl8pPr marL="3657600" marR="0" lvl="7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Pontano Sans"/>
                  <a:buChar char="○"/>
                  <a:defRPr sz="2400" b="0" i="0" u="none" strike="noStrike" cap="none">
                    <a:solidFill>
                      <a:schemeClr val="dk1"/>
                    </a:solidFill>
                    <a:latin typeface="Pontano Sans"/>
                    <a:ea typeface="Pontano Sans"/>
                    <a:cs typeface="Pontano Sans"/>
                    <a:sym typeface="Pontano Sans"/>
                  </a:defRPr>
                </a:lvl8pPr>
                <a:lvl9pPr marL="4114800" marR="0" lvl="8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Pontano Sans"/>
                  <a:buChar char="■"/>
                  <a:defRPr sz="2400" b="0" i="0" u="none" strike="noStrike" cap="none">
                    <a:solidFill>
                      <a:schemeClr val="dk1"/>
                    </a:solidFill>
                    <a:latin typeface="Pontano Sans"/>
                    <a:ea typeface="Pontano Sans"/>
                    <a:cs typeface="Pontano Sans"/>
                    <a:sym typeface="Pontano Sans"/>
                  </a:defRPr>
                </a:lvl9pPr>
              </a:lstStyle>
              <a:p>
                <a:pPr marL="0" indent="0">
                  <a:buFont typeface="Pontano Sans"/>
                  <a:buNone/>
                </a:pPr>
                <a:r>
                  <a:rPr lang="vi-VN" sz="1800" dirty="0">
                    <a:solidFill>
                      <a:srgbClr val="FFFFFF"/>
                    </a:solidFill>
                  </a:rPr>
                  <a:t>- Nhiệt độ (</a:t>
                </a:r>
                <a:r>
                  <a:rPr lang="vi-VN" sz="1800" dirty="0" err="1">
                    <a:solidFill>
                      <a:srgbClr val="FFFFFF"/>
                    </a:solidFill>
                  </a:rPr>
                  <a:t>Temperature</a:t>
                </a:r>
                <a:r>
                  <a:rPr lang="vi-VN" sz="1800" dirty="0">
                    <a:solidFill>
                      <a:srgbClr val="FFFFFF"/>
                    </a:solidFill>
                  </a:rPr>
                  <a:t>: </a:t>
                </a:r>
                <a:r>
                  <a:rPr lang="vi-VN" sz="1800" dirty="0" err="1">
                    <a:solidFill>
                      <a:srgbClr val="FFFFFF"/>
                    </a:solidFill>
                  </a:rPr>
                  <a:t>BTree</a:t>
                </a:r>
                <a:r>
                  <a:rPr lang="vi-VN" sz="1800" dirty="0">
                    <a:solidFill>
                      <a:srgbClr val="FFFFFF"/>
                    </a:solidFill>
                  </a:rPr>
                  <a:t>)</a:t>
                </a:r>
              </a:p>
              <a:p>
                <a:pPr marL="0" indent="0">
                  <a:buFont typeface="Pontano Sans"/>
                  <a:buNone/>
                </a:pPr>
                <a:r>
                  <a:rPr lang="vi-VN" sz="1800" dirty="0">
                    <a:solidFill>
                      <a:srgbClr val="FFFFFF"/>
                    </a:solidFill>
                  </a:rPr>
                  <a:t>- Độ ẩm (</a:t>
                </a:r>
                <a:r>
                  <a:rPr lang="vi-VN" sz="1800" dirty="0" err="1">
                    <a:solidFill>
                      <a:srgbClr val="FFFFFF"/>
                    </a:solidFill>
                  </a:rPr>
                  <a:t>Humidity</a:t>
                </a:r>
                <a:r>
                  <a:rPr lang="vi-VN" sz="1800" dirty="0">
                    <a:solidFill>
                      <a:srgbClr val="FFFFFF"/>
                    </a:solidFill>
                  </a:rPr>
                  <a:t>: </a:t>
                </a:r>
                <a:r>
                  <a:rPr lang="vi-VN" sz="1800" dirty="0" err="1">
                    <a:solidFill>
                      <a:srgbClr val="FFFFFF"/>
                    </a:solidFill>
                  </a:rPr>
                  <a:t>BTree</a:t>
                </a:r>
                <a:r>
                  <a:rPr lang="vi-VN" sz="1800" dirty="0">
                    <a:solidFill>
                      <a:srgbClr val="FFFFFF"/>
                    </a:solidFill>
                  </a:rPr>
                  <a:t>)</a:t>
                </a:r>
              </a:p>
              <a:p>
                <a:pPr marL="0" indent="0">
                  <a:buFont typeface="Pontano Sans"/>
                  <a:buNone/>
                </a:pPr>
                <a:r>
                  <a:rPr lang="vi-VN" sz="1800" dirty="0">
                    <a:solidFill>
                      <a:srgbClr val="FFFFFF"/>
                    </a:solidFill>
                  </a:rPr>
                  <a:t>- Nồng độ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𝐶𝑂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vi-VN" sz="1800" dirty="0">
                    <a:solidFill>
                      <a:srgbClr val="FFFFFF"/>
                    </a:solidFill>
                  </a:rPr>
                  <a:t> (</a:t>
                </a:r>
                <a:r>
                  <a:rPr lang="vi-VN" sz="1800" dirty="0" err="1">
                    <a:solidFill>
                      <a:srgbClr val="FFFFFF"/>
                    </a:solidFill>
                  </a:rPr>
                  <a:t>Cacbon_dioxide</a:t>
                </a:r>
                <a:r>
                  <a:rPr lang="vi-VN" sz="1800" dirty="0">
                    <a:solidFill>
                      <a:srgbClr val="FFFFFF"/>
                    </a:solidFill>
                  </a:rPr>
                  <a:t>: </a:t>
                </a:r>
                <a:r>
                  <a:rPr lang="vi-VN" sz="1800" dirty="0" err="1">
                    <a:solidFill>
                      <a:srgbClr val="FFFFFF"/>
                    </a:solidFill>
                  </a:rPr>
                  <a:t>BTree</a:t>
                </a:r>
                <a:r>
                  <a:rPr lang="vi-VN" sz="1800" dirty="0">
                    <a:solidFill>
                      <a:srgbClr val="FFFFFF"/>
                    </a:solidFill>
                  </a:rPr>
                  <a:t>)</a:t>
                </a:r>
              </a:p>
              <a:p>
                <a:pPr marL="0" indent="0">
                  <a:buFont typeface="Pontano Sans"/>
                  <a:buNone/>
                </a:pPr>
                <a:r>
                  <a:rPr lang="vi-VN" sz="1800" dirty="0">
                    <a:solidFill>
                      <a:srgbClr val="FFFFFF"/>
                    </a:solidFill>
                  </a:rPr>
                  <a:t>   Có 5 hàm con</a:t>
                </a:r>
              </a:p>
            </p:txBody>
          </p:sp>
        </mc:Choice>
        <mc:Fallback xmlns="">
          <p:sp>
            <p:nvSpPr>
              <p:cNvPr id="11" name="Google Shape;157;p20">
                <a:extLst>
                  <a:ext uri="{FF2B5EF4-FFF2-40B4-BE49-F238E27FC236}">
                    <a16:creationId xmlns:a16="http://schemas.microsoft.com/office/drawing/2014/main" id="{6D4CA6A0-529A-6ADA-DCC3-13E975F924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1174" y="791796"/>
                <a:ext cx="4010132" cy="1595057"/>
              </a:xfrm>
              <a:prstGeom prst="rect">
                <a:avLst/>
              </a:prstGeom>
              <a:blipFill>
                <a:blip r:embed="rId3"/>
                <a:stretch>
                  <a:fillRect l="-1216" b="-229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3">
            <a:extLst>
              <a:ext uri="{FF2B5EF4-FFF2-40B4-BE49-F238E27FC236}">
                <a16:creationId xmlns:a16="http://schemas.microsoft.com/office/drawing/2014/main" id="{A4EA9760-3337-2966-DFBF-39D9AD3E54C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65" r="765"/>
          <a:stretch/>
        </p:blipFill>
        <p:spPr>
          <a:xfrm>
            <a:off x="4514850" y="2451433"/>
            <a:ext cx="2818509" cy="1900271"/>
          </a:xfrm>
          <a:prstGeom prst="rect">
            <a:avLst/>
          </a:prstGeom>
        </p:spPr>
      </p:pic>
      <p:grpSp>
        <p:nvGrpSpPr>
          <p:cNvPr id="13" name="Google Shape;958;p49">
            <a:extLst>
              <a:ext uri="{FF2B5EF4-FFF2-40B4-BE49-F238E27FC236}">
                <a16:creationId xmlns:a16="http://schemas.microsoft.com/office/drawing/2014/main" id="{1C2C6326-3B64-516D-38F2-AFC472A09CBA}"/>
              </a:ext>
            </a:extLst>
          </p:cNvPr>
          <p:cNvGrpSpPr/>
          <p:nvPr/>
        </p:nvGrpSpPr>
        <p:grpSpPr>
          <a:xfrm>
            <a:off x="1419334" y="1070350"/>
            <a:ext cx="1029542" cy="1000071"/>
            <a:chOff x="5926225" y="921350"/>
            <a:chExt cx="517800" cy="504350"/>
          </a:xfrm>
        </p:grpSpPr>
        <p:sp>
          <p:nvSpPr>
            <p:cNvPr id="14" name="Google Shape;959;p49">
              <a:extLst>
                <a:ext uri="{FF2B5EF4-FFF2-40B4-BE49-F238E27FC236}">
                  <a16:creationId xmlns:a16="http://schemas.microsoft.com/office/drawing/2014/main" id="{0ED2E3A9-18F8-828E-66AC-8377C7AA178A}"/>
                </a:ext>
              </a:extLst>
            </p:cNvPr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1C232"/>
                </a:solidFill>
              </a:endParaRPr>
            </a:p>
          </p:txBody>
        </p:sp>
        <p:sp>
          <p:nvSpPr>
            <p:cNvPr id="15" name="Google Shape;960;p49">
              <a:extLst>
                <a:ext uri="{FF2B5EF4-FFF2-40B4-BE49-F238E27FC236}">
                  <a16:creationId xmlns:a16="http://schemas.microsoft.com/office/drawing/2014/main" id="{5AC2FA89-1146-9847-E6E0-543A13674DB1}"/>
                </a:ext>
              </a:extLst>
            </p:cNvPr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1C232"/>
                </a:solidFill>
              </a:endParaRPr>
            </a:p>
          </p:txBody>
        </p:sp>
      </p:grpSp>
      <p:sp>
        <p:nvSpPr>
          <p:cNvPr id="16" name="Google Shape;961;p49">
            <a:extLst>
              <a:ext uri="{FF2B5EF4-FFF2-40B4-BE49-F238E27FC236}">
                <a16:creationId xmlns:a16="http://schemas.microsoft.com/office/drawing/2014/main" id="{D3B7B800-4B92-17F3-F46C-7F05F6B09B85}"/>
              </a:ext>
            </a:extLst>
          </p:cNvPr>
          <p:cNvSpPr/>
          <p:nvPr/>
        </p:nvSpPr>
        <p:spPr>
          <a:xfrm>
            <a:off x="1735598" y="1462425"/>
            <a:ext cx="892971" cy="607996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rgbClr val="1D5885">
              <a:alpha val="523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711;p49">
            <a:extLst>
              <a:ext uri="{FF2B5EF4-FFF2-40B4-BE49-F238E27FC236}">
                <a16:creationId xmlns:a16="http://schemas.microsoft.com/office/drawing/2014/main" id="{FD44B168-D335-AF07-F1B0-2045ADCC440A}"/>
              </a:ext>
            </a:extLst>
          </p:cNvPr>
          <p:cNvSpPr/>
          <p:nvPr/>
        </p:nvSpPr>
        <p:spPr>
          <a:xfrm>
            <a:off x="1651425" y="2531846"/>
            <a:ext cx="1594462" cy="1303866"/>
          </a:xfrm>
          <a:custGeom>
            <a:avLst/>
            <a:gdLst/>
            <a:ahLst/>
            <a:cxnLst/>
            <a:rect l="l" t="t" r="r" b="b"/>
            <a:pathLst>
              <a:path w="18416" h="16072" extrusionOk="0">
                <a:moveTo>
                  <a:pt x="9208" y="1"/>
                </a:moveTo>
                <a:lnTo>
                  <a:pt x="1" y="8866"/>
                </a:lnTo>
                <a:lnTo>
                  <a:pt x="2882" y="8866"/>
                </a:lnTo>
                <a:lnTo>
                  <a:pt x="2882" y="15290"/>
                </a:lnTo>
                <a:lnTo>
                  <a:pt x="2907" y="15461"/>
                </a:lnTo>
                <a:lnTo>
                  <a:pt x="2956" y="15607"/>
                </a:lnTo>
                <a:lnTo>
                  <a:pt x="3029" y="15729"/>
                </a:lnTo>
                <a:lnTo>
                  <a:pt x="3102" y="15851"/>
                </a:lnTo>
                <a:lnTo>
                  <a:pt x="3224" y="15949"/>
                </a:lnTo>
                <a:lnTo>
                  <a:pt x="3371" y="16022"/>
                </a:lnTo>
                <a:lnTo>
                  <a:pt x="3517" y="16071"/>
                </a:lnTo>
                <a:lnTo>
                  <a:pt x="7425" y="16071"/>
                </a:lnTo>
                <a:lnTo>
                  <a:pt x="7425" y="13458"/>
                </a:lnTo>
                <a:lnTo>
                  <a:pt x="7450" y="13165"/>
                </a:lnTo>
                <a:lnTo>
                  <a:pt x="7547" y="12896"/>
                </a:lnTo>
                <a:lnTo>
                  <a:pt x="7669" y="12652"/>
                </a:lnTo>
                <a:lnTo>
                  <a:pt x="7840" y="12457"/>
                </a:lnTo>
                <a:lnTo>
                  <a:pt x="8060" y="12286"/>
                </a:lnTo>
                <a:lnTo>
                  <a:pt x="8280" y="12164"/>
                </a:lnTo>
                <a:lnTo>
                  <a:pt x="8549" y="12066"/>
                </a:lnTo>
                <a:lnTo>
                  <a:pt x="8842" y="12041"/>
                </a:lnTo>
                <a:lnTo>
                  <a:pt x="9574" y="12041"/>
                </a:lnTo>
                <a:lnTo>
                  <a:pt x="9867" y="12066"/>
                </a:lnTo>
                <a:lnTo>
                  <a:pt x="10136" y="12164"/>
                </a:lnTo>
                <a:lnTo>
                  <a:pt x="10356" y="12286"/>
                </a:lnTo>
                <a:lnTo>
                  <a:pt x="10576" y="12457"/>
                </a:lnTo>
                <a:lnTo>
                  <a:pt x="10747" y="12652"/>
                </a:lnTo>
                <a:lnTo>
                  <a:pt x="10869" y="12896"/>
                </a:lnTo>
                <a:lnTo>
                  <a:pt x="10967" y="13165"/>
                </a:lnTo>
                <a:lnTo>
                  <a:pt x="10991" y="13458"/>
                </a:lnTo>
                <a:lnTo>
                  <a:pt x="10991" y="16071"/>
                </a:lnTo>
                <a:lnTo>
                  <a:pt x="14899" y="16071"/>
                </a:lnTo>
                <a:lnTo>
                  <a:pt x="15045" y="16022"/>
                </a:lnTo>
                <a:lnTo>
                  <a:pt x="15192" y="15949"/>
                </a:lnTo>
                <a:lnTo>
                  <a:pt x="15314" y="15851"/>
                </a:lnTo>
                <a:lnTo>
                  <a:pt x="15387" y="15729"/>
                </a:lnTo>
                <a:lnTo>
                  <a:pt x="15460" y="15607"/>
                </a:lnTo>
                <a:lnTo>
                  <a:pt x="15509" y="15461"/>
                </a:lnTo>
                <a:lnTo>
                  <a:pt x="15534" y="15290"/>
                </a:lnTo>
                <a:lnTo>
                  <a:pt x="15534" y="8866"/>
                </a:lnTo>
                <a:lnTo>
                  <a:pt x="18416" y="8866"/>
                </a:lnTo>
                <a:lnTo>
                  <a:pt x="9208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" name="Google Shape;894;p49">
            <a:extLst>
              <a:ext uri="{FF2B5EF4-FFF2-40B4-BE49-F238E27FC236}">
                <a16:creationId xmlns:a16="http://schemas.microsoft.com/office/drawing/2014/main" id="{C93B43FA-242F-95AA-4DBD-764CE29B1C1F}"/>
              </a:ext>
            </a:extLst>
          </p:cNvPr>
          <p:cNvGrpSpPr/>
          <p:nvPr/>
        </p:nvGrpSpPr>
        <p:grpSpPr>
          <a:xfrm>
            <a:off x="3109135" y="3589236"/>
            <a:ext cx="218966" cy="246476"/>
            <a:chOff x="1979475" y="4289300"/>
            <a:chExt cx="322400" cy="509225"/>
          </a:xfrm>
        </p:grpSpPr>
        <p:sp>
          <p:nvSpPr>
            <p:cNvPr id="19" name="Google Shape;895;p49">
              <a:extLst>
                <a:ext uri="{FF2B5EF4-FFF2-40B4-BE49-F238E27FC236}">
                  <a16:creationId xmlns:a16="http://schemas.microsoft.com/office/drawing/2014/main" id="{99A3299B-A597-8E35-8FFE-FF003CFEAE2B}"/>
                </a:ext>
              </a:extLst>
            </p:cNvPr>
            <p:cNvSpPr/>
            <p:nvPr/>
          </p:nvSpPr>
          <p:spPr>
            <a:xfrm>
              <a:off x="2187075" y="4509100"/>
              <a:ext cx="114800" cy="114800"/>
            </a:xfrm>
            <a:custGeom>
              <a:avLst/>
              <a:gdLst/>
              <a:ahLst/>
              <a:cxnLst/>
              <a:rect l="l" t="t" r="r" b="b"/>
              <a:pathLst>
                <a:path w="4592" h="4592" extrusionOk="0">
                  <a:moveTo>
                    <a:pt x="4396" y="0"/>
                  </a:moveTo>
                  <a:lnTo>
                    <a:pt x="3981" y="49"/>
                  </a:lnTo>
                  <a:lnTo>
                    <a:pt x="3419" y="171"/>
                  </a:lnTo>
                  <a:lnTo>
                    <a:pt x="2784" y="367"/>
                  </a:lnTo>
                  <a:lnTo>
                    <a:pt x="2100" y="587"/>
                  </a:lnTo>
                  <a:lnTo>
                    <a:pt x="1465" y="831"/>
                  </a:lnTo>
                  <a:lnTo>
                    <a:pt x="1172" y="953"/>
                  </a:lnTo>
                  <a:lnTo>
                    <a:pt x="928" y="1099"/>
                  </a:lnTo>
                  <a:lnTo>
                    <a:pt x="708" y="1246"/>
                  </a:lnTo>
                  <a:lnTo>
                    <a:pt x="562" y="1368"/>
                  </a:lnTo>
                  <a:lnTo>
                    <a:pt x="440" y="1515"/>
                  </a:lnTo>
                  <a:lnTo>
                    <a:pt x="318" y="1637"/>
                  </a:lnTo>
                  <a:lnTo>
                    <a:pt x="244" y="1808"/>
                  </a:lnTo>
                  <a:lnTo>
                    <a:pt x="171" y="1954"/>
                  </a:lnTo>
                  <a:lnTo>
                    <a:pt x="98" y="2101"/>
                  </a:lnTo>
                  <a:lnTo>
                    <a:pt x="49" y="2272"/>
                  </a:lnTo>
                  <a:lnTo>
                    <a:pt x="25" y="2443"/>
                  </a:lnTo>
                  <a:lnTo>
                    <a:pt x="0" y="2589"/>
                  </a:lnTo>
                  <a:lnTo>
                    <a:pt x="0" y="2760"/>
                  </a:lnTo>
                  <a:lnTo>
                    <a:pt x="25" y="2931"/>
                  </a:lnTo>
                  <a:lnTo>
                    <a:pt x="49" y="3102"/>
                  </a:lnTo>
                  <a:lnTo>
                    <a:pt x="98" y="3273"/>
                  </a:lnTo>
                  <a:lnTo>
                    <a:pt x="147" y="3420"/>
                  </a:lnTo>
                  <a:lnTo>
                    <a:pt x="220" y="3566"/>
                  </a:lnTo>
                  <a:lnTo>
                    <a:pt x="318" y="3737"/>
                  </a:lnTo>
                  <a:lnTo>
                    <a:pt x="415" y="3859"/>
                  </a:lnTo>
                  <a:lnTo>
                    <a:pt x="2418" y="1857"/>
                  </a:lnTo>
                  <a:lnTo>
                    <a:pt x="2491" y="1808"/>
                  </a:lnTo>
                  <a:lnTo>
                    <a:pt x="2638" y="1808"/>
                  </a:lnTo>
                  <a:lnTo>
                    <a:pt x="2711" y="1857"/>
                  </a:lnTo>
                  <a:lnTo>
                    <a:pt x="2760" y="1930"/>
                  </a:lnTo>
                  <a:lnTo>
                    <a:pt x="2784" y="2028"/>
                  </a:lnTo>
                  <a:lnTo>
                    <a:pt x="2760" y="2101"/>
                  </a:lnTo>
                  <a:lnTo>
                    <a:pt x="2711" y="2174"/>
                  </a:lnTo>
                  <a:lnTo>
                    <a:pt x="708" y="4177"/>
                  </a:lnTo>
                  <a:lnTo>
                    <a:pt x="855" y="4274"/>
                  </a:lnTo>
                  <a:lnTo>
                    <a:pt x="1001" y="4372"/>
                  </a:lnTo>
                  <a:lnTo>
                    <a:pt x="1172" y="4445"/>
                  </a:lnTo>
                  <a:lnTo>
                    <a:pt x="1319" y="4494"/>
                  </a:lnTo>
                  <a:lnTo>
                    <a:pt x="1490" y="4543"/>
                  </a:lnTo>
                  <a:lnTo>
                    <a:pt x="1661" y="4568"/>
                  </a:lnTo>
                  <a:lnTo>
                    <a:pt x="1807" y="4592"/>
                  </a:lnTo>
                  <a:lnTo>
                    <a:pt x="1978" y="4568"/>
                  </a:lnTo>
                  <a:lnTo>
                    <a:pt x="2149" y="4568"/>
                  </a:lnTo>
                  <a:lnTo>
                    <a:pt x="2320" y="4543"/>
                  </a:lnTo>
                  <a:lnTo>
                    <a:pt x="2491" y="4494"/>
                  </a:lnTo>
                  <a:lnTo>
                    <a:pt x="2638" y="4421"/>
                  </a:lnTo>
                  <a:lnTo>
                    <a:pt x="2784" y="4348"/>
                  </a:lnTo>
                  <a:lnTo>
                    <a:pt x="2931" y="4250"/>
                  </a:lnTo>
                  <a:lnTo>
                    <a:pt x="3077" y="4152"/>
                  </a:lnTo>
                  <a:lnTo>
                    <a:pt x="3200" y="4030"/>
                  </a:lnTo>
                  <a:lnTo>
                    <a:pt x="3346" y="3859"/>
                  </a:lnTo>
                  <a:lnTo>
                    <a:pt x="3493" y="3664"/>
                  </a:lnTo>
                  <a:lnTo>
                    <a:pt x="3615" y="3395"/>
                  </a:lnTo>
                  <a:lnTo>
                    <a:pt x="3761" y="3127"/>
                  </a:lnTo>
                  <a:lnTo>
                    <a:pt x="4005" y="2467"/>
                  </a:lnTo>
                  <a:lnTo>
                    <a:pt x="4225" y="1808"/>
                  </a:lnTo>
                  <a:lnTo>
                    <a:pt x="4421" y="1148"/>
                  </a:lnTo>
                  <a:lnTo>
                    <a:pt x="4543" y="611"/>
                  </a:lnTo>
                  <a:lnTo>
                    <a:pt x="4592" y="196"/>
                  </a:lnTo>
                  <a:lnTo>
                    <a:pt x="4592" y="74"/>
                  </a:lnTo>
                  <a:lnTo>
                    <a:pt x="45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896;p49">
              <a:extLst>
                <a:ext uri="{FF2B5EF4-FFF2-40B4-BE49-F238E27FC236}">
                  <a16:creationId xmlns:a16="http://schemas.microsoft.com/office/drawing/2014/main" id="{AE9465B6-D8DD-6549-91E2-15502C192433}"/>
                </a:ext>
              </a:extLst>
            </p:cNvPr>
            <p:cNvSpPr/>
            <p:nvPr/>
          </p:nvSpPr>
          <p:spPr>
            <a:xfrm>
              <a:off x="1979475" y="4542675"/>
              <a:ext cx="156925" cy="156950"/>
            </a:xfrm>
            <a:custGeom>
              <a:avLst/>
              <a:gdLst/>
              <a:ahLst/>
              <a:cxnLst/>
              <a:rect l="l" t="t" r="r" b="b"/>
              <a:pathLst>
                <a:path w="6277" h="6278" extrusionOk="0">
                  <a:moveTo>
                    <a:pt x="122" y="1"/>
                  </a:moveTo>
                  <a:lnTo>
                    <a:pt x="25" y="25"/>
                  </a:lnTo>
                  <a:lnTo>
                    <a:pt x="0" y="123"/>
                  </a:lnTo>
                  <a:lnTo>
                    <a:pt x="0" y="294"/>
                  </a:lnTo>
                  <a:lnTo>
                    <a:pt x="25" y="538"/>
                  </a:lnTo>
                  <a:lnTo>
                    <a:pt x="74" y="856"/>
                  </a:lnTo>
                  <a:lnTo>
                    <a:pt x="244" y="1613"/>
                  </a:lnTo>
                  <a:lnTo>
                    <a:pt x="489" y="2492"/>
                  </a:lnTo>
                  <a:lnTo>
                    <a:pt x="806" y="3420"/>
                  </a:lnTo>
                  <a:lnTo>
                    <a:pt x="977" y="3860"/>
                  </a:lnTo>
                  <a:lnTo>
                    <a:pt x="1148" y="4275"/>
                  </a:lnTo>
                  <a:lnTo>
                    <a:pt x="1319" y="4666"/>
                  </a:lnTo>
                  <a:lnTo>
                    <a:pt x="1514" y="5007"/>
                  </a:lnTo>
                  <a:lnTo>
                    <a:pt x="1710" y="5301"/>
                  </a:lnTo>
                  <a:lnTo>
                    <a:pt x="1905" y="5520"/>
                  </a:lnTo>
                  <a:lnTo>
                    <a:pt x="2076" y="5691"/>
                  </a:lnTo>
                  <a:lnTo>
                    <a:pt x="2272" y="5838"/>
                  </a:lnTo>
                  <a:lnTo>
                    <a:pt x="2467" y="5960"/>
                  </a:lnTo>
                  <a:lnTo>
                    <a:pt x="2687" y="6058"/>
                  </a:lnTo>
                  <a:lnTo>
                    <a:pt x="2907" y="6155"/>
                  </a:lnTo>
                  <a:lnTo>
                    <a:pt x="3126" y="6204"/>
                  </a:lnTo>
                  <a:lnTo>
                    <a:pt x="3371" y="6253"/>
                  </a:lnTo>
                  <a:lnTo>
                    <a:pt x="3590" y="6277"/>
                  </a:lnTo>
                  <a:lnTo>
                    <a:pt x="3835" y="6277"/>
                  </a:lnTo>
                  <a:lnTo>
                    <a:pt x="4054" y="6253"/>
                  </a:lnTo>
                  <a:lnTo>
                    <a:pt x="4299" y="6204"/>
                  </a:lnTo>
                  <a:lnTo>
                    <a:pt x="4519" y="6155"/>
                  </a:lnTo>
                  <a:lnTo>
                    <a:pt x="4738" y="6058"/>
                  </a:lnTo>
                  <a:lnTo>
                    <a:pt x="4958" y="5960"/>
                  </a:lnTo>
                  <a:lnTo>
                    <a:pt x="5154" y="5838"/>
                  </a:lnTo>
                  <a:lnTo>
                    <a:pt x="5349" y="5691"/>
                  </a:lnTo>
                  <a:lnTo>
                    <a:pt x="2003" y="2345"/>
                  </a:lnTo>
                  <a:lnTo>
                    <a:pt x="1954" y="2272"/>
                  </a:lnTo>
                  <a:lnTo>
                    <a:pt x="1954" y="2174"/>
                  </a:lnTo>
                  <a:lnTo>
                    <a:pt x="1954" y="2101"/>
                  </a:lnTo>
                  <a:lnTo>
                    <a:pt x="2003" y="2003"/>
                  </a:lnTo>
                  <a:lnTo>
                    <a:pt x="2101" y="1955"/>
                  </a:lnTo>
                  <a:lnTo>
                    <a:pt x="2272" y="1955"/>
                  </a:lnTo>
                  <a:lnTo>
                    <a:pt x="2345" y="2003"/>
                  </a:lnTo>
                  <a:lnTo>
                    <a:pt x="5691" y="5349"/>
                  </a:lnTo>
                  <a:lnTo>
                    <a:pt x="5837" y="5154"/>
                  </a:lnTo>
                  <a:lnTo>
                    <a:pt x="5959" y="4959"/>
                  </a:lnTo>
                  <a:lnTo>
                    <a:pt x="6057" y="4739"/>
                  </a:lnTo>
                  <a:lnTo>
                    <a:pt x="6155" y="4519"/>
                  </a:lnTo>
                  <a:lnTo>
                    <a:pt x="6204" y="4299"/>
                  </a:lnTo>
                  <a:lnTo>
                    <a:pt x="6253" y="4055"/>
                  </a:lnTo>
                  <a:lnTo>
                    <a:pt x="6277" y="3835"/>
                  </a:lnTo>
                  <a:lnTo>
                    <a:pt x="6277" y="3591"/>
                  </a:lnTo>
                  <a:lnTo>
                    <a:pt x="6253" y="3371"/>
                  </a:lnTo>
                  <a:lnTo>
                    <a:pt x="6204" y="3127"/>
                  </a:lnTo>
                  <a:lnTo>
                    <a:pt x="6155" y="2907"/>
                  </a:lnTo>
                  <a:lnTo>
                    <a:pt x="6057" y="2687"/>
                  </a:lnTo>
                  <a:lnTo>
                    <a:pt x="5959" y="2467"/>
                  </a:lnTo>
                  <a:lnTo>
                    <a:pt x="5837" y="2272"/>
                  </a:lnTo>
                  <a:lnTo>
                    <a:pt x="5691" y="2077"/>
                  </a:lnTo>
                  <a:lnTo>
                    <a:pt x="5520" y="1906"/>
                  </a:lnTo>
                  <a:lnTo>
                    <a:pt x="5300" y="1710"/>
                  </a:lnTo>
                  <a:lnTo>
                    <a:pt x="5007" y="1515"/>
                  </a:lnTo>
                  <a:lnTo>
                    <a:pt x="4665" y="1320"/>
                  </a:lnTo>
                  <a:lnTo>
                    <a:pt x="4274" y="1149"/>
                  </a:lnTo>
                  <a:lnTo>
                    <a:pt x="3859" y="978"/>
                  </a:lnTo>
                  <a:lnTo>
                    <a:pt x="3419" y="807"/>
                  </a:lnTo>
                  <a:lnTo>
                    <a:pt x="2491" y="489"/>
                  </a:lnTo>
                  <a:lnTo>
                    <a:pt x="1612" y="245"/>
                  </a:lnTo>
                  <a:lnTo>
                    <a:pt x="855" y="74"/>
                  </a:lnTo>
                  <a:lnTo>
                    <a:pt x="538" y="25"/>
                  </a:lnTo>
                  <a:lnTo>
                    <a:pt x="29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897;p49">
              <a:extLst>
                <a:ext uri="{FF2B5EF4-FFF2-40B4-BE49-F238E27FC236}">
                  <a16:creationId xmlns:a16="http://schemas.microsoft.com/office/drawing/2014/main" id="{FE8E41D3-BC94-576C-E142-BEB60BCC046F}"/>
                </a:ext>
              </a:extLst>
            </p:cNvPr>
            <p:cNvSpPr/>
            <p:nvPr/>
          </p:nvSpPr>
          <p:spPr>
            <a:xfrm>
              <a:off x="2041125" y="4289300"/>
              <a:ext cx="240000" cy="509225"/>
            </a:xfrm>
            <a:custGeom>
              <a:avLst/>
              <a:gdLst/>
              <a:ahLst/>
              <a:cxnLst/>
              <a:rect l="l" t="t" r="r" b="b"/>
              <a:pathLst>
                <a:path w="9600" h="20369" extrusionOk="0">
                  <a:moveTo>
                    <a:pt x="4788" y="3664"/>
                  </a:moveTo>
                  <a:lnTo>
                    <a:pt x="5032" y="3688"/>
                  </a:lnTo>
                  <a:lnTo>
                    <a:pt x="5228" y="3761"/>
                  </a:lnTo>
                  <a:lnTo>
                    <a:pt x="5423" y="3859"/>
                  </a:lnTo>
                  <a:lnTo>
                    <a:pt x="5594" y="3981"/>
                  </a:lnTo>
                  <a:lnTo>
                    <a:pt x="5716" y="4152"/>
                  </a:lnTo>
                  <a:lnTo>
                    <a:pt x="5838" y="4347"/>
                  </a:lnTo>
                  <a:lnTo>
                    <a:pt x="5887" y="4567"/>
                  </a:lnTo>
                  <a:lnTo>
                    <a:pt x="5911" y="4787"/>
                  </a:lnTo>
                  <a:lnTo>
                    <a:pt x="5887" y="5007"/>
                  </a:lnTo>
                  <a:lnTo>
                    <a:pt x="5838" y="5227"/>
                  </a:lnTo>
                  <a:lnTo>
                    <a:pt x="5716" y="5422"/>
                  </a:lnTo>
                  <a:lnTo>
                    <a:pt x="5594" y="5569"/>
                  </a:lnTo>
                  <a:lnTo>
                    <a:pt x="5423" y="5715"/>
                  </a:lnTo>
                  <a:lnTo>
                    <a:pt x="5228" y="5813"/>
                  </a:lnTo>
                  <a:lnTo>
                    <a:pt x="5032" y="5886"/>
                  </a:lnTo>
                  <a:lnTo>
                    <a:pt x="4788" y="5911"/>
                  </a:lnTo>
                  <a:lnTo>
                    <a:pt x="4568" y="5886"/>
                  </a:lnTo>
                  <a:lnTo>
                    <a:pt x="4348" y="5813"/>
                  </a:lnTo>
                  <a:lnTo>
                    <a:pt x="4177" y="5715"/>
                  </a:lnTo>
                  <a:lnTo>
                    <a:pt x="4006" y="5569"/>
                  </a:lnTo>
                  <a:lnTo>
                    <a:pt x="3860" y="5422"/>
                  </a:lnTo>
                  <a:lnTo>
                    <a:pt x="3762" y="5227"/>
                  </a:lnTo>
                  <a:lnTo>
                    <a:pt x="3689" y="5007"/>
                  </a:lnTo>
                  <a:lnTo>
                    <a:pt x="3664" y="4787"/>
                  </a:lnTo>
                  <a:lnTo>
                    <a:pt x="3689" y="4567"/>
                  </a:lnTo>
                  <a:lnTo>
                    <a:pt x="3762" y="4347"/>
                  </a:lnTo>
                  <a:lnTo>
                    <a:pt x="3860" y="4152"/>
                  </a:lnTo>
                  <a:lnTo>
                    <a:pt x="4006" y="3981"/>
                  </a:lnTo>
                  <a:lnTo>
                    <a:pt x="4177" y="3859"/>
                  </a:lnTo>
                  <a:lnTo>
                    <a:pt x="4348" y="3761"/>
                  </a:lnTo>
                  <a:lnTo>
                    <a:pt x="4568" y="3688"/>
                  </a:lnTo>
                  <a:lnTo>
                    <a:pt x="4788" y="3664"/>
                  </a:lnTo>
                  <a:close/>
                  <a:moveTo>
                    <a:pt x="4568" y="0"/>
                  </a:moveTo>
                  <a:lnTo>
                    <a:pt x="4348" y="49"/>
                  </a:lnTo>
                  <a:lnTo>
                    <a:pt x="4153" y="122"/>
                  </a:lnTo>
                  <a:lnTo>
                    <a:pt x="3933" y="220"/>
                  </a:lnTo>
                  <a:lnTo>
                    <a:pt x="3738" y="342"/>
                  </a:lnTo>
                  <a:lnTo>
                    <a:pt x="3542" y="489"/>
                  </a:lnTo>
                  <a:lnTo>
                    <a:pt x="3347" y="684"/>
                  </a:lnTo>
                  <a:lnTo>
                    <a:pt x="3176" y="904"/>
                  </a:lnTo>
                  <a:lnTo>
                    <a:pt x="2907" y="855"/>
                  </a:lnTo>
                  <a:lnTo>
                    <a:pt x="2663" y="855"/>
                  </a:lnTo>
                  <a:lnTo>
                    <a:pt x="2394" y="904"/>
                  </a:lnTo>
                  <a:lnTo>
                    <a:pt x="2175" y="953"/>
                  </a:lnTo>
                  <a:lnTo>
                    <a:pt x="1955" y="1026"/>
                  </a:lnTo>
                  <a:lnTo>
                    <a:pt x="1759" y="1124"/>
                  </a:lnTo>
                  <a:lnTo>
                    <a:pt x="1564" y="1246"/>
                  </a:lnTo>
                  <a:lnTo>
                    <a:pt x="1393" y="1392"/>
                  </a:lnTo>
                  <a:lnTo>
                    <a:pt x="1271" y="1563"/>
                  </a:lnTo>
                  <a:lnTo>
                    <a:pt x="1124" y="1734"/>
                  </a:lnTo>
                  <a:lnTo>
                    <a:pt x="1027" y="1930"/>
                  </a:lnTo>
                  <a:lnTo>
                    <a:pt x="953" y="2149"/>
                  </a:lnTo>
                  <a:lnTo>
                    <a:pt x="905" y="2394"/>
                  </a:lnTo>
                  <a:lnTo>
                    <a:pt x="880" y="2638"/>
                  </a:lnTo>
                  <a:lnTo>
                    <a:pt x="880" y="2906"/>
                  </a:lnTo>
                  <a:lnTo>
                    <a:pt x="905" y="3175"/>
                  </a:lnTo>
                  <a:lnTo>
                    <a:pt x="685" y="3346"/>
                  </a:lnTo>
                  <a:lnTo>
                    <a:pt x="514" y="3517"/>
                  </a:lnTo>
                  <a:lnTo>
                    <a:pt x="343" y="3712"/>
                  </a:lnTo>
                  <a:lnTo>
                    <a:pt x="221" y="3932"/>
                  </a:lnTo>
                  <a:lnTo>
                    <a:pt x="123" y="4128"/>
                  </a:lnTo>
                  <a:lnTo>
                    <a:pt x="50" y="4347"/>
                  </a:lnTo>
                  <a:lnTo>
                    <a:pt x="25" y="4567"/>
                  </a:lnTo>
                  <a:lnTo>
                    <a:pt x="1" y="4787"/>
                  </a:lnTo>
                  <a:lnTo>
                    <a:pt x="25" y="5007"/>
                  </a:lnTo>
                  <a:lnTo>
                    <a:pt x="50" y="5227"/>
                  </a:lnTo>
                  <a:lnTo>
                    <a:pt x="123" y="5422"/>
                  </a:lnTo>
                  <a:lnTo>
                    <a:pt x="221" y="5642"/>
                  </a:lnTo>
                  <a:lnTo>
                    <a:pt x="343" y="5837"/>
                  </a:lnTo>
                  <a:lnTo>
                    <a:pt x="514" y="6033"/>
                  </a:lnTo>
                  <a:lnTo>
                    <a:pt x="685" y="6228"/>
                  </a:lnTo>
                  <a:lnTo>
                    <a:pt x="905" y="6399"/>
                  </a:lnTo>
                  <a:lnTo>
                    <a:pt x="880" y="6668"/>
                  </a:lnTo>
                  <a:lnTo>
                    <a:pt x="880" y="6936"/>
                  </a:lnTo>
                  <a:lnTo>
                    <a:pt x="905" y="7181"/>
                  </a:lnTo>
                  <a:lnTo>
                    <a:pt x="953" y="7400"/>
                  </a:lnTo>
                  <a:lnTo>
                    <a:pt x="1027" y="7620"/>
                  </a:lnTo>
                  <a:lnTo>
                    <a:pt x="1124" y="7816"/>
                  </a:lnTo>
                  <a:lnTo>
                    <a:pt x="1271" y="8011"/>
                  </a:lnTo>
                  <a:lnTo>
                    <a:pt x="1393" y="8182"/>
                  </a:lnTo>
                  <a:lnTo>
                    <a:pt x="1564" y="8328"/>
                  </a:lnTo>
                  <a:lnTo>
                    <a:pt x="1759" y="8451"/>
                  </a:lnTo>
                  <a:lnTo>
                    <a:pt x="1955" y="8548"/>
                  </a:lnTo>
                  <a:lnTo>
                    <a:pt x="2175" y="8621"/>
                  </a:lnTo>
                  <a:lnTo>
                    <a:pt x="2394" y="8670"/>
                  </a:lnTo>
                  <a:lnTo>
                    <a:pt x="2663" y="8695"/>
                  </a:lnTo>
                  <a:lnTo>
                    <a:pt x="2907" y="8695"/>
                  </a:lnTo>
                  <a:lnTo>
                    <a:pt x="3176" y="8670"/>
                  </a:lnTo>
                  <a:lnTo>
                    <a:pt x="3420" y="8939"/>
                  </a:lnTo>
                  <a:lnTo>
                    <a:pt x="3664" y="9159"/>
                  </a:lnTo>
                  <a:lnTo>
                    <a:pt x="3933" y="9354"/>
                  </a:lnTo>
                  <a:lnTo>
                    <a:pt x="4202" y="9476"/>
                  </a:lnTo>
                  <a:lnTo>
                    <a:pt x="4202" y="19783"/>
                  </a:lnTo>
                  <a:lnTo>
                    <a:pt x="4226" y="19905"/>
                  </a:lnTo>
                  <a:lnTo>
                    <a:pt x="4251" y="20027"/>
                  </a:lnTo>
                  <a:lnTo>
                    <a:pt x="4299" y="20125"/>
                  </a:lnTo>
                  <a:lnTo>
                    <a:pt x="4373" y="20198"/>
                  </a:lnTo>
                  <a:lnTo>
                    <a:pt x="4470" y="20271"/>
                  </a:lnTo>
                  <a:lnTo>
                    <a:pt x="4568" y="20345"/>
                  </a:lnTo>
                  <a:lnTo>
                    <a:pt x="4666" y="20369"/>
                  </a:lnTo>
                  <a:lnTo>
                    <a:pt x="4910" y="20369"/>
                  </a:lnTo>
                  <a:lnTo>
                    <a:pt x="5032" y="20345"/>
                  </a:lnTo>
                  <a:lnTo>
                    <a:pt x="5130" y="20271"/>
                  </a:lnTo>
                  <a:lnTo>
                    <a:pt x="5203" y="20198"/>
                  </a:lnTo>
                  <a:lnTo>
                    <a:pt x="5276" y="20125"/>
                  </a:lnTo>
                  <a:lnTo>
                    <a:pt x="5350" y="20027"/>
                  </a:lnTo>
                  <a:lnTo>
                    <a:pt x="5374" y="19905"/>
                  </a:lnTo>
                  <a:lnTo>
                    <a:pt x="5374" y="19783"/>
                  </a:lnTo>
                  <a:lnTo>
                    <a:pt x="5374" y="9476"/>
                  </a:lnTo>
                  <a:lnTo>
                    <a:pt x="5667" y="9354"/>
                  </a:lnTo>
                  <a:lnTo>
                    <a:pt x="5936" y="9159"/>
                  </a:lnTo>
                  <a:lnTo>
                    <a:pt x="6180" y="8939"/>
                  </a:lnTo>
                  <a:lnTo>
                    <a:pt x="6400" y="8670"/>
                  </a:lnTo>
                  <a:lnTo>
                    <a:pt x="6668" y="8695"/>
                  </a:lnTo>
                  <a:lnTo>
                    <a:pt x="6937" y="8695"/>
                  </a:lnTo>
                  <a:lnTo>
                    <a:pt x="7181" y="8670"/>
                  </a:lnTo>
                  <a:lnTo>
                    <a:pt x="7426" y="8621"/>
                  </a:lnTo>
                  <a:lnTo>
                    <a:pt x="7645" y="8548"/>
                  </a:lnTo>
                  <a:lnTo>
                    <a:pt x="7841" y="8451"/>
                  </a:lnTo>
                  <a:lnTo>
                    <a:pt x="8012" y="8328"/>
                  </a:lnTo>
                  <a:lnTo>
                    <a:pt x="8183" y="8182"/>
                  </a:lnTo>
                  <a:lnTo>
                    <a:pt x="8329" y="8011"/>
                  </a:lnTo>
                  <a:lnTo>
                    <a:pt x="8451" y="7816"/>
                  </a:lnTo>
                  <a:lnTo>
                    <a:pt x="8549" y="7620"/>
                  </a:lnTo>
                  <a:lnTo>
                    <a:pt x="8622" y="7400"/>
                  </a:lnTo>
                  <a:lnTo>
                    <a:pt x="8696" y="7181"/>
                  </a:lnTo>
                  <a:lnTo>
                    <a:pt x="8720" y="6936"/>
                  </a:lnTo>
                  <a:lnTo>
                    <a:pt x="8720" y="6668"/>
                  </a:lnTo>
                  <a:lnTo>
                    <a:pt x="8696" y="6399"/>
                  </a:lnTo>
                  <a:lnTo>
                    <a:pt x="8891" y="6228"/>
                  </a:lnTo>
                  <a:lnTo>
                    <a:pt x="9086" y="6033"/>
                  </a:lnTo>
                  <a:lnTo>
                    <a:pt x="9233" y="5837"/>
                  </a:lnTo>
                  <a:lnTo>
                    <a:pt x="9355" y="5642"/>
                  </a:lnTo>
                  <a:lnTo>
                    <a:pt x="9453" y="5422"/>
                  </a:lnTo>
                  <a:lnTo>
                    <a:pt x="9526" y="5227"/>
                  </a:lnTo>
                  <a:lnTo>
                    <a:pt x="9575" y="5007"/>
                  </a:lnTo>
                  <a:lnTo>
                    <a:pt x="9599" y="4787"/>
                  </a:lnTo>
                  <a:lnTo>
                    <a:pt x="9575" y="4567"/>
                  </a:lnTo>
                  <a:lnTo>
                    <a:pt x="9526" y="4347"/>
                  </a:lnTo>
                  <a:lnTo>
                    <a:pt x="9453" y="4128"/>
                  </a:lnTo>
                  <a:lnTo>
                    <a:pt x="9355" y="3932"/>
                  </a:lnTo>
                  <a:lnTo>
                    <a:pt x="9233" y="3712"/>
                  </a:lnTo>
                  <a:lnTo>
                    <a:pt x="9086" y="3517"/>
                  </a:lnTo>
                  <a:lnTo>
                    <a:pt x="8891" y="3346"/>
                  </a:lnTo>
                  <a:lnTo>
                    <a:pt x="8696" y="3175"/>
                  </a:lnTo>
                  <a:lnTo>
                    <a:pt x="8720" y="2906"/>
                  </a:lnTo>
                  <a:lnTo>
                    <a:pt x="8720" y="2638"/>
                  </a:lnTo>
                  <a:lnTo>
                    <a:pt x="8696" y="2394"/>
                  </a:lnTo>
                  <a:lnTo>
                    <a:pt x="8622" y="2149"/>
                  </a:lnTo>
                  <a:lnTo>
                    <a:pt x="8549" y="1930"/>
                  </a:lnTo>
                  <a:lnTo>
                    <a:pt x="8451" y="1734"/>
                  </a:lnTo>
                  <a:lnTo>
                    <a:pt x="8329" y="1563"/>
                  </a:lnTo>
                  <a:lnTo>
                    <a:pt x="8183" y="1392"/>
                  </a:lnTo>
                  <a:lnTo>
                    <a:pt x="8012" y="1246"/>
                  </a:lnTo>
                  <a:lnTo>
                    <a:pt x="7841" y="1124"/>
                  </a:lnTo>
                  <a:lnTo>
                    <a:pt x="7645" y="1026"/>
                  </a:lnTo>
                  <a:lnTo>
                    <a:pt x="7426" y="953"/>
                  </a:lnTo>
                  <a:lnTo>
                    <a:pt x="7181" y="904"/>
                  </a:lnTo>
                  <a:lnTo>
                    <a:pt x="6937" y="855"/>
                  </a:lnTo>
                  <a:lnTo>
                    <a:pt x="6668" y="855"/>
                  </a:lnTo>
                  <a:lnTo>
                    <a:pt x="6400" y="904"/>
                  </a:lnTo>
                  <a:lnTo>
                    <a:pt x="6229" y="684"/>
                  </a:lnTo>
                  <a:lnTo>
                    <a:pt x="6058" y="489"/>
                  </a:lnTo>
                  <a:lnTo>
                    <a:pt x="5863" y="342"/>
                  </a:lnTo>
                  <a:lnTo>
                    <a:pt x="5643" y="220"/>
                  </a:lnTo>
                  <a:lnTo>
                    <a:pt x="5447" y="122"/>
                  </a:lnTo>
                  <a:lnTo>
                    <a:pt x="5228" y="49"/>
                  </a:lnTo>
                  <a:lnTo>
                    <a:pt x="500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" name="Google Shape;894;p49">
            <a:extLst>
              <a:ext uri="{FF2B5EF4-FFF2-40B4-BE49-F238E27FC236}">
                <a16:creationId xmlns:a16="http://schemas.microsoft.com/office/drawing/2014/main" id="{C9FF1DC6-ED9B-3BC0-6FC0-9F013FAE9463}"/>
              </a:ext>
            </a:extLst>
          </p:cNvPr>
          <p:cNvGrpSpPr/>
          <p:nvPr/>
        </p:nvGrpSpPr>
        <p:grpSpPr>
          <a:xfrm>
            <a:off x="3293700" y="3597215"/>
            <a:ext cx="163002" cy="246476"/>
            <a:chOff x="1979475" y="4289300"/>
            <a:chExt cx="322400" cy="509225"/>
          </a:xfrm>
        </p:grpSpPr>
        <p:sp>
          <p:nvSpPr>
            <p:cNvPr id="27" name="Google Shape;895;p49">
              <a:extLst>
                <a:ext uri="{FF2B5EF4-FFF2-40B4-BE49-F238E27FC236}">
                  <a16:creationId xmlns:a16="http://schemas.microsoft.com/office/drawing/2014/main" id="{706BB215-C430-63F1-470D-0B7ECBD183C3}"/>
                </a:ext>
              </a:extLst>
            </p:cNvPr>
            <p:cNvSpPr/>
            <p:nvPr/>
          </p:nvSpPr>
          <p:spPr>
            <a:xfrm>
              <a:off x="2187075" y="4509100"/>
              <a:ext cx="114800" cy="114800"/>
            </a:xfrm>
            <a:custGeom>
              <a:avLst/>
              <a:gdLst/>
              <a:ahLst/>
              <a:cxnLst/>
              <a:rect l="l" t="t" r="r" b="b"/>
              <a:pathLst>
                <a:path w="4592" h="4592" extrusionOk="0">
                  <a:moveTo>
                    <a:pt x="4396" y="0"/>
                  </a:moveTo>
                  <a:lnTo>
                    <a:pt x="3981" y="49"/>
                  </a:lnTo>
                  <a:lnTo>
                    <a:pt x="3419" y="171"/>
                  </a:lnTo>
                  <a:lnTo>
                    <a:pt x="2784" y="367"/>
                  </a:lnTo>
                  <a:lnTo>
                    <a:pt x="2100" y="587"/>
                  </a:lnTo>
                  <a:lnTo>
                    <a:pt x="1465" y="831"/>
                  </a:lnTo>
                  <a:lnTo>
                    <a:pt x="1172" y="953"/>
                  </a:lnTo>
                  <a:lnTo>
                    <a:pt x="928" y="1099"/>
                  </a:lnTo>
                  <a:lnTo>
                    <a:pt x="708" y="1246"/>
                  </a:lnTo>
                  <a:lnTo>
                    <a:pt x="562" y="1368"/>
                  </a:lnTo>
                  <a:lnTo>
                    <a:pt x="440" y="1515"/>
                  </a:lnTo>
                  <a:lnTo>
                    <a:pt x="318" y="1637"/>
                  </a:lnTo>
                  <a:lnTo>
                    <a:pt x="244" y="1808"/>
                  </a:lnTo>
                  <a:lnTo>
                    <a:pt x="171" y="1954"/>
                  </a:lnTo>
                  <a:lnTo>
                    <a:pt x="98" y="2101"/>
                  </a:lnTo>
                  <a:lnTo>
                    <a:pt x="49" y="2272"/>
                  </a:lnTo>
                  <a:lnTo>
                    <a:pt x="25" y="2443"/>
                  </a:lnTo>
                  <a:lnTo>
                    <a:pt x="0" y="2589"/>
                  </a:lnTo>
                  <a:lnTo>
                    <a:pt x="0" y="2760"/>
                  </a:lnTo>
                  <a:lnTo>
                    <a:pt x="25" y="2931"/>
                  </a:lnTo>
                  <a:lnTo>
                    <a:pt x="49" y="3102"/>
                  </a:lnTo>
                  <a:lnTo>
                    <a:pt x="98" y="3273"/>
                  </a:lnTo>
                  <a:lnTo>
                    <a:pt x="147" y="3420"/>
                  </a:lnTo>
                  <a:lnTo>
                    <a:pt x="220" y="3566"/>
                  </a:lnTo>
                  <a:lnTo>
                    <a:pt x="318" y="3737"/>
                  </a:lnTo>
                  <a:lnTo>
                    <a:pt x="415" y="3859"/>
                  </a:lnTo>
                  <a:lnTo>
                    <a:pt x="2418" y="1857"/>
                  </a:lnTo>
                  <a:lnTo>
                    <a:pt x="2491" y="1808"/>
                  </a:lnTo>
                  <a:lnTo>
                    <a:pt x="2638" y="1808"/>
                  </a:lnTo>
                  <a:lnTo>
                    <a:pt x="2711" y="1857"/>
                  </a:lnTo>
                  <a:lnTo>
                    <a:pt x="2760" y="1930"/>
                  </a:lnTo>
                  <a:lnTo>
                    <a:pt x="2784" y="2028"/>
                  </a:lnTo>
                  <a:lnTo>
                    <a:pt x="2760" y="2101"/>
                  </a:lnTo>
                  <a:lnTo>
                    <a:pt x="2711" y="2174"/>
                  </a:lnTo>
                  <a:lnTo>
                    <a:pt x="708" y="4177"/>
                  </a:lnTo>
                  <a:lnTo>
                    <a:pt x="855" y="4274"/>
                  </a:lnTo>
                  <a:lnTo>
                    <a:pt x="1001" y="4372"/>
                  </a:lnTo>
                  <a:lnTo>
                    <a:pt x="1172" y="4445"/>
                  </a:lnTo>
                  <a:lnTo>
                    <a:pt x="1319" y="4494"/>
                  </a:lnTo>
                  <a:lnTo>
                    <a:pt x="1490" y="4543"/>
                  </a:lnTo>
                  <a:lnTo>
                    <a:pt x="1661" y="4568"/>
                  </a:lnTo>
                  <a:lnTo>
                    <a:pt x="1807" y="4592"/>
                  </a:lnTo>
                  <a:lnTo>
                    <a:pt x="1978" y="4568"/>
                  </a:lnTo>
                  <a:lnTo>
                    <a:pt x="2149" y="4568"/>
                  </a:lnTo>
                  <a:lnTo>
                    <a:pt x="2320" y="4543"/>
                  </a:lnTo>
                  <a:lnTo>
                    <a:pt x="2491" y="4494"/>
                  </a:lnTo>
                  <a:lnTo>
                    <a:pt x="2638" y="4421"/>
                  </a:lnTo>
                  <a:lnTo>
                    <a:pt x="2784" y="4348"/>
                  </a:lnTo>
                  <a:lnTo>
                    <a:pt x="2931" y="4250"/>
                  </a:lnTo>
                  <a:lnTo>
                    <a:pt x="3077" y="4152"/>
                  </a:lnTo>
                  <a:lnTo>
                    <a:pt x="3200" y="4030"/>
                  </a:lnTo>
                  <a:lnTo>
                    <a:pt x="3346" y="3859"/>
                  </a:lnTo>
                  <a:lnTo>
                    <a:pt x="3493" y="3664"/>
                  </a:lnTo>
                  <a:lnTo>
                    <a:pt x="3615" y="3395"/>
                  </a:lnTo>
                  <a:lnTo>
                    <a:pt x="3761" y="3127"/>
                  </a:lnTo>
                  <a:lnTo>
                    <a:pt x="4005" y="2467"/>
                  </a:lnTo>
                  <a:lnTo>
                    <a:pt x="4225" y="1808"/>
                  </a:lnTo>
                  <a:lnTo>
                    <a:pt x="4421" y="1148"/>
                  </a:lnTo>
                  <a:lnTo>
                    <a:pt x="4543" y="611"/>
                  </a:lnTo>
                  <a:lnTo>
                    <a:pt x="4592" y="196"/>
                  </a:lnTo>
                  <a:lnTo>
                    <a:pt x="4592" y="74"/>
                  </a:lnTo>
                  <a:lnTo>
                    <a:pt x="45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896;p49">
              <a:extLst>
                <a:ext uri="{FF2B5EF4-FFF2-40B4-BE49-F238E27FC236}">
                  <a16:creationId xmlns:a16="http://schemas.microsoft.com/office/drawing/2014/main" id="{550123B2-B68E-3B50-9224-D78DEFA1DCD5}"/>
                </a:ext>
              </a:extLst>
            </p:cNvPr>
            <p:cNvSpPr/>
            <p:nvPr/>
          </p:nvSpPr>
          <p:spPr>
            <a:xfrm>
              <a:off x="1979475" y="4542675"/>
              <a:ext cx="156925" cy="156950"/>
            </a:xfrm>
            <a:custGeom>
              <a:avLst/>
              <a:gdLst/>
              <a:ahLst/>
              <a:cxnLst/>
              <a:rect l="l" t="t" r="r" b="b"/>
              <a:pathLst>
                <a:path w="6277" h="6278" extrusionOk="0">
                  <a:moveTo>
                    <a:pt x="122" y="1"/>
                  </a:moveTo>
                  <a:lnTo>
                    <a:pt x="25" y="25"/>
                  </a:lnTo>
                  <a:lnTo>
                    <a:pt x="0" y="123"/>
                  </a:lnTo>
                  <a:lnTo>
                    <a:pt x="0" y="294"/>
                  </a:lnTo>
                  <a:lnTo>
                    <a:pt x="25" y="538"/>
                  </a:lnTo>
                  <a:lnTo>
                    <a:pt x="74" y="856"/>
                  </a:lnTo>
                  <a:lnTo>
                    <a:pt x="244" y="1613"/>
                  </a:lnTo>
                  <a:lnTo>
                    <a:pt x="489" y="2492"/>
                  </a:lnTo>
                  <a:lnTo>
                    <a:pt x="806" y="3420"/>
                  </a:lnTo>
                  <a:lnTo>
                    <a:pt x="977" y="3860"/>
                  </a:lnTo>
                  <a:lnTo>
                    <a:pt x="1148" y="4275"/>
                  </a:lnTo>
                  <a:lnTo>
                    <a:pt x="1319" y="4666"/>
                  </a:lnTo>
                  <a:lnTo>
                    <a:pt x="1514" y="5007"/>
                  </a:lnTo>
                  <a:lnTo>
                    <a:pt x="1710" y="5301"/>
                  </a:lnTo>
                  <a:lnTo>
                    <a:pt x="1905" y="5520"/>
                  </a:lnTo>
                  <a:lnTo>
                    <a:pt x="2076" y="5691"/>
                  </a:lnTo>
                  <a:lnTo>
                    <a:pt x="2272" y="5838"/>
                  </a:lnTo>
                  <a:lnTo>
                    <a:pt x="2467" y="5960"/>
                  </a:lnTo>
                  <a:lnTo>
                    <a:pt x="2687" y="6058"/>
                  </a:lnTo>
                  <a:lnTo>
                    <a:pt x="2907" y="6155"/>
                  </a:lnTo>
                  <a:lnTo>
                    <a:pt x="3126" y="6204"/>
                  </a:lnTo>
                  <a:lnTo>
                    <a:pt x="3371" y="6253"/>
                  </a:lnTo>
                  <a:lnTo>
                    <a:pt x="3590" y="6277"/>
                  </a:lnTo>
                  <a:lnTo>
                    <a:pt x="3835" y="6277"/>
                  </a:lnTo>
                  <a:lnTo>
                    <a:pt x="4054" y="6253"/>
                  </a:lnTo>
                  <a:lnTo>
                    <a:pt x="4299" y="6204"/>
                  </a:lnTo>
                  <a:lnTo>
                    <a:pt x="4519" y="6155"/>
                  </a:lnTo>
                  <a:lnTo>
                    <a:pt x="4738" y="6058"/>
                  </a:lnTo>
                  <a:lnTo>
                    <a:pt x="4958" y="5960"/>
                  </a:lnTo>
                  <a:lnTo>
                    <a:pt x="5154" y="5838"/>
                  </a:lnTo>
                  <a:lnTo>
                    <a:pt x="5349" y="5691"/>
                  </a:lnTo>
                  <a:lnTo>
                    <a:pt x="2003" y="2345"/>
                  </a:lnTo>
                  <a:lnTo>
                    <a:pt x="1954" y="2272"/>
                  </a:lnTo>
                  <a:lnTo>
                    <a:pt x="1954" y="2174"/>
                  </a:lnTo>
                  <a:lnTo>
                    <a:pt x="1954" y="2101"/>
                  </a:lnTo>
                  <a:lnTo>
                    <a:pt x="2003" y="2003"/>
                  </a:lnTo>
                  <a:lnTo>
                    <a:pt x="2101" y="1955"/>
                  </a:lnTo>
                  <a:lnTo>
                    <a:pt x="2272" y="1955"/>
                  </a:lnTo>
                  <a:lnTo>
                    <a:pt x="2345" y="2003"/>
                  </a:lnTo>
                  <a:lnTo>
                    <a:pt x="5691" y="5349"/>
                  </a:lnTo>
                  <a:lnTo>
                    <a:pt x="5837" y="5154"/>
                  </a:lnTo>
                  <a:lnTo>
                    <a:pt x="5959" y="4959"/>
                  </a:lnTo>
                  <a:lnTo>
                    <a:pt x="6057" y="4739"/>
                  </a:lnTo>
                  <a:lnTo>
                    <a:pt x="6155" y="4519"/>
                  </a:lnTo>
                  <a:lnTo>
                    <a:pt x="6204" y="4299"/>
                  </a:lnTo>
                  <a:lnTo>
                    <a:pt x="6253" y="4055"/>
                  </a:lnTo>
                  <a:lnTo>
                    <a:pt x="6277" y="3835"/>
                  </a:lnTo>
                  <a:lnTo>
                    <a:pt x="6277" y="3591"/>
                  </a:lnTo>
                  <a:lnTo>
                    <a:pt x="6253" y="3371"/>
                  </a:lnTo>
                  <a:lnTo>
                    <a:pt x="6204" y="3127"/>
                  </a:lnTo>
                  <a:lnTo>
                    <a:pt x="6155" y="2907"/>
                  </a:lnTo>
                  <a:lnTo>
                    <a:pt x="6057" y="2687"/>
                  </a:lnTo>
                  <a:lnTo>
                    <a:pt x="5959" y="2467"/>
                  </a:lnTo>
                  <a:lnTo>
                    <a:pt x="5837" y="2272"/>
                  </a:lnTo>
                  <a:lnTo>
                    <a:pt x="5691" y="2077"/>
                  </a:lnTo>
                  <a:lnTo>
                    <a:pt x="5520" y="1906"/>
                  </a:lnTo>
                  <a:lnTo>
                    <a:pt x="5300" y="1710"/>
                  </a:lnTo>
                  <a:lnTo>
                    <a:pt x="5007" y="1515"/>
                  </a:lnTo>
                  <a:lnTo>
                    <a:pt x="4665" y="1320"/>
                  </a:lnTo>
                  <a:lnTo>
                    <a:pt x="4274" y="1149"/>
                  </a:lnTo>
                  <a:lnTo>
                    <a:pt x="3859" y="978"/>
                  </a:lnTo>
                  <a:lnTo>
                    <a:pt x="3419" y="807"/>
                  </a:lnTo>
                  <a:lnTo>
                    <a:pt x="2491" y="489"/>
                  </a:lnTo>
                  <a:lnTo>
                    <a:pt x="1612" y="245"/>
                  </a:lnTo>
                  <a:lnTo>
                    <a:pt x="855" y="74"/>
                  </a:lnTo>
                  <a:lnTo>
                    <a:pt x="538" y="25"/>
                  </a:lnTo>
                  <a:lnTo>
                    <a:pt x="29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897;p49">
              <a:extLst>
                <a:ext uri="{FF2B5EF4-FFF2-40B4-BE49-F238E27FC236}">
                  <a16:creationId xmlns:a16="http://schemas.microsoft.com/office/drawing/2014/main" id="{601219AE-66A4-9883-FD2D-B153BEA4D341}"/>
                </a:ext>
              </a:extLst>
            </p:cNvPr>
            <p:cNvSpPr/>
            <p:nvPr/>
          </p:nvSpPr>
          <p:spPr>
            <a:xfrm>
              <a:off x="2041125" y="4289300"/>
              <a:ext cx="240000" cy="509225"/>
            </a:xfrm>
            <a:custGeom>
              <a:avLst/>
              <a:gdLst/>
              <a:ahLst/>
              <a:cxnLst/>
              <a:rect l="l" t="t" r="r" b="b"/>
              <a:pathLst>
                <a:path w="9600" h="20369" extrusionOk="0">
                  <a:moveTo>
                    <a:pt x="4788" y="3664"/>
                  </a:moveTo>
                  <a:lnTo>
                    <a:pt x="5032" y="3688"/>
                  </a:lnTo>
                  <a:lnTo>
                    <a:pt x="5228" y="3761"/>
                  </a:lnTo>
                  <a:lnTo>
                    <a:pt x="5423" y="3859"/>
                  </a:lnTo>
                  <a:lnTo>
                    <a:pt x="5594" y="3981"/>
                  </a:lnTo>
                  <a:lnTo>
                    <a:pt x="5716" y="4152"/>
                  </a:lnTo>
                  <a:lnTo>
                    <a:pt x="5838" y="4347"/>
                  </a:lnTo>
                  <a:lnTo>
                    <a:pt x="5887" y="4567"/>
                  </a:lnTo>
                  <a:lnTo>
                    <a:pt x="5911" y="4787"/>
                  </a:lnTo>
                  <a:lnTo>
                    <a:pt x="5887" y="5007"/>
                  </a:lnTo>
                  <a:lnTo>
                    <a:pt x="5838" y="5227"/>
                  </a:lnTo>
                  <a:lnTo>
                    <a:pt x="5716" y="5422"/>
                  </a:lnTo>
                  <a:lnTo>
                    <a:pt x="5594" y="5569"/>
                  </a:lnTo>
                  <a:lnTo>
                    <a:pt x="5423" y="5715"/>
                  </a:lnTo>
                  <a:lnTo>
                    <a:pt x="5228" y="5813"/>
                  </a:lnTo>
                  <a:lnTo>
                    <a:pt x="5032" y="5886"/>
                  </a:lnTo>
                  <a:lnTo>
                    <a:pt x="4788" y="5911"/>
                  </a:lnTo>
                  <a:lnTo>
                    <a:pt x="4568" y="5886"/>
                  </a:lnTo>
                  <a:lnTo>
                    <a:pt x="4348" y="5813"/>
                  </a:lnTo>
                  <a:lnTo>
                    <a:pt x="4177" y="5715"/>
                  </a:lnTo>
                  <a:lnTo>
                    <a:pt x="4006" y="5569"/>
                  </a:lnTo>
                  <a:lnTo>
                    <a:pt x="3860" y="5422"/>
                  </a:lnTo>
                  <a:lnTo>
                    <a:pt x="3762" y="5227"/>
                  </a:lnTo>
                  <a:lnTo>
                    <a:pt x="3689" y="5007"/>
                  </a:lnTo>
                  <a:lnTo>
                    <a:pt x="3664" y="4787"/>
                  </a:lnTo>
                  <a:lnTo>
                    <a:pt x="3689" y="4567"/>
                  </a:lnTo>
                  <a:lnTo>
                    <a:pt x="3762" y="4347"/>
                  </a:lnTo>
                  <a:lnTo>
                    <a:pt x="3860" y="4152"/>
                  </a:lnTo>
                  <a:lnTo>
                    <a:pt x="4006" y="3981"/>
                  </a:lnTo>
                  <a:lnTo>
                    <a:pt x="4177" y="3859"/>
                  </a:lnTo>
                  <a:lnTo>
                    <a:pt x="4348" y="3761"/>
                  </a:lnTo>
                  <a:lnTo>
                    <a:pt x="4568" y="3688"/>
                  </a:lnTo>
                  <a:lnTo>
                    <a:pt x="4788" y="3664"/>
                  </a:lnTo>
                  <a:close/>
                  <a:moveTo>
                    <a:pt x="4568" y="0"/>
                  </a:moveTo>
                  <a:lnTo>
                    <a:pt x="4348" y="49"/>
                  </a:lnTo>
                  <a:lnTo>
                    <a:pt x="4153" y="122"/>
                  </a:lnTo>
                  <a:lnTo>
                    <a:pt x="3933" y="220"/>
                  </a:lnTo>
                  <a:lnTo>
                    <a:pt x="3738" y="342"/>
                  </a:lnTo>
                  <a:lnTo>
                    <a:pt x="3542" y="489"/>
                  </a:lnTo>
                  <a:lnTo>
                    <a:pt x="3347" y="684"/>
                  </a:lnTo>
                  <a:lnTo>
                    <a:pt x="3176" y="904"/>
                  </a:lnTo>
                  <a:lnTo>
                    <a:pt x="2907" y="855"/>
                  </a:lnTo>
                  <a:lnTo>
                    <a:pt x="2663" y="855"/>
                  </a:lnTo>
                  <a:lnTo>
                    <a:pt x="2394" y="904"/>
                  </a:lnTo>
                  <a:lnTo>
                    <a:pt x="2175" y="953"/>
                  </a:lnTo>
                  <a:lnTo>
                    <a:pt x="1955" y="1026"/>
                  </a:lnTo>
                  <a:lnTo>
                    <a:pt x="1759" y="1124"/>
                  </a:lnTo>
                  <a:lnTo>
                    <a:pt x="1564" y="1246"/>
                  </a:lnTo>
                  <a:lnTo>
                    <a:pt x="1393" y="1392"/>
                  </a:lnTo>
                  <a:lnTo>
                    <a:pt x="1271" y="1563"/>
                  </a:lnTo>
                  <a:lnTo>
                    <a:pt x="1124" y="1734"/>
                  </a:lnTo>
                  <a:lnTo>
                    <a:pt x="1027" y="1930"/>
                  </a:lnTo>
                  <a:lnTo>
                    <a:pt x="953" y="2149"/>
                  </a:lnTo>
                  <a:lnTo>
                    <a:pt x="905" y="2394"/>
                  </a:lnTo>
                  <a:lnTo>
                    <a:pt x="880" y="2638"/>
                  </a:lnTo>
                  <a:lnTo>
                    <a:pt x="880" y="2906"/>
                  </a:lnTo>
                  <a:lnTo>
                    <a:pt x="905" y="3175"/>
                  </a:lnTo>
                  <a:lnTo>
                    <a:pt x="685" y="3346"/>
                  </a:lnTo>
                  <a:lnTo>
                    <a:pt x="514" y="3517"/>
                  </a:lnTo>
                  <a:lnTo>
                    <a:pt x="343" y="3712"/>
                  </a:lnTo>
                  <a:lnTo>
                    <a:pt x="221" y="3932"/>
                  </a:lnTo>
                  <a:lnTo>
                    <a:pt x="123" y="4128"/>
                  </a:lnTo>
                  <a:lnTo>
                    <a:pt x="50" y="4347"/>
                  </a:lnTo>
                  <a:lnTo>
                    <a:pt x="25" y="4567"/>
                  </a:lnTo>
                  <a:lnTo>
                    <a:pt x="1" y="4787"/>
                  </a:lnTo>
                  <a:lnTo>
                    <a:pt x="25" y="5007"/>
                  </a:lnTo>
                  <a:lnTo>
                    <a:pt x="50" y="5227"/>
                  </a:lnTo>
                  <a:lnTo>
                    <a:pt x="123" y="5422"/>
                  </a:lnTo>
                  <a:lnTo>
                    <a:pt x="221" y="5642"/>
                  </a:lnTo>
                  <a:lnTo>
                    <a:pt x="343" y="5837"/>
                  </a:lnTo>
                  <a:lnTo>
                    <a:pt x="514" y="6033"/>
                  </a:lnTo>
                  <a:lnTo>
                    <a:pt x="685" y="6228"/>
                  </a:lnTo>
                  <a:lnTo>
                    <a:pt x="905" y="6399"/>
                  </a:lnTo>
                  <a:lnTo>
                    <a:pt x="880" y="6668"/>
                  </a:lnTo>
                  <a:lnTo>
                    <a:pt x="880" y="6936"/>
                  </a:lnTo>
                  <a:lnTo>
                    <a:pt x="905" y="7181"/>
                  </a:lnTo>
                  <a:lnTo>
                    <a:pt x="953" y="7400"/>
                  </a:lnTo>
                  <a:lnTo>
                    <a:pt x="1027" y="7620"/>
                  </a:lnTo>
                  <a:lnTo>
                    <a:pt x="1124" y="7816"/>
                  </a:lnTo>
                  <a:lnTo>
                    <a:pt x="1271" y="8011"/>
                  </a:lnTo>
                  <a:lnTo>
                    <a:pt x="1393" y="8182"/>
                  </a:lnTo>
                  <a:lnTo>
                    <a:pt x="1564" y="8328"/>
                  </a:lnTo>
                  <a:lnTo>
                    <a:pt x="1759" y="8451"/>
                  </a:lnTo>
                  <a:lnTo>
                    <a:pt x="1955" y="8548"/>
                  </a:lnTo>
                  <a:lnTo>
                    <a:pt x="2175" y="8621"/>
                  </a:lnTo>
                  <a:lnTo>
                    <a:pt x="2394" y="8670"/>
                  </a:lnTo>
                  <a:lnTo>
                    <a:pt x="2663" y="8695"/>
                  </a:lnTo>
                  <a:lnTo>
                    <a:pt x="2907" y="8695"/>
                  </a:lnTo>
                  <a:lnTo>
                    <a:pt x="3176" y="8670"/>
                  </a:lnTo>
                  <a:lnTo>
                    <a:pt x="3420" y="8939"/>
                  </a:lnTo>
                  <a:lnTo>
                    <a:pt x="3664" y="9159"/>
                  </a:lnTo>
                  <a:lnTo>
                    <a:pt x="3933" y="9354"/>
                  </a:lnTo>
                  <a:lnTo>
                    <a:pt x="4202" y="9476"/>
                  </a:lnTo>
                  <a:lnTo>
                    <a:pt x="4202" y="19783"/>
                  </a:lnTo>
                  <a:lnTo>
                    <a:pt x="4226" y="19905"/>
                  </a:lnTo>
                  <a:lnTo>
                    <a:pt x="4251" y="20027"/>
                  </a:lnTo>
                  <a:lnTo>
                    <a:pt x="4299" y="20125"/>
                  </a:lnTo>
                  <a:lnTo>
                    <a:pt x="4373" y="20198"/>
                  </a:lnTo>
                  <a:lnTo>
                    <a:pt x="4470" y="20271"/>
                  </a:lnTo>
                  <a:lnTo>
                    <a:pt x="4568" y="20345"/>
                  </a:lnTo>
                  <a:lnTo>
                    <a:pt x="4666" y="20369"/>
                  </a:lnTo>
                  <a:lnTo>
                    <a:pt x="4910" y="20369"/>
                  </a:lnTo>
                  <a:lnTo>
                    <a:pt x="5032" y="20345"/>
                  </a:lnTo>
                  <a:lnTo>
                    <a:pt x="5130" y="20271"/>
                  </a:lnTo>
                  <a:lnTo>
                    <a:pt x="5203" y="20198"/>
                  </a:lnTo>
                  <a:lnTo>
                    <a:pt x="5276" y="20125"/>
                  </a:lnTo>
                  <a:lnTo>
                    <a:pt x="5350" y="20027"/>
                  </a:lnTo>
                  <a:lnTo>
                    <a:pt x="5374" y="19905"/>
                  </a:lnTo>
                  <a:lnTo>
                    <a:pt x="5374" y="19783"/>
                  </a:lnTo>
                  <a:lnTo>
                    <a:pt x="5374" y="9476"/>
                  </a:lnTo>
                  <a:lnTo>
                    <a:pt x="5667" y="9354"/>
                  </a:lnTo>
                  <a:lnTo>
                    <a:pt x="5936" y="9159"/>
                  </a:lnTo>
                  <a:lnTo>
                    <a:pt x="6180" y="8939"/>
                  </a:lnTo>
                  <a:lnTo>
                    <a:pt x="6400" y="8670"/>
                  </a:lnTo>
                  <a:lnTo>
                    <a:pt x="6668" y="8695"/>
                  </a:lnTo>
                  <a:lnTo>
                    <a:pt x="6937" y="8695"/>
                  </a:lnTo>
                  <a:lnTo>
                    <a:pt x="7181" y="8670"/>
                  </a:lnTo>
                  <a:lnTo>
                    <a:pt x="7426" y="8621"/>
                  </a:lnTo>
                  <a:lnTo>
                    <a:pt x="7645" y="8548"/>
                  </a:lnTo>
                  <a:lnTo>
                    <a:pt x="7841" y="8451"/>
                  </a:lnTo>
                  <a:lnTo>
                    <a:pt x="8012" y="8328"/>
                  </a:lnTo>
                  <a:lnTo>
                    <a:pt x="8183" y="8182"/>
                  </a:lnTo>
                  <a:lnTo>
                    <a:pt x="8329" y="8011"/>
                  </a:lnTo>
                  <a:lnTo>
                    <a:pt x="8451" y="7816"/>
                  </a:lnTo>
                  <a:lnTo>
                    <a:pt x="8549" y="7620"/>
                  </a:lnTo>
                  <a:lnTo>
                    <a:pt x="8622" y="7400"/>
                  </a:lnTo>
                  <a:lnTo>
                    <a:pt x="8696" y="7181"/>
                  </a:lnTo>
                  <a:lnTo>
                    <a:pt x="8720" y="6936"/>
                  </a:lnTo>
                  <a:lnTo>
                    <a:pt x="8720" y="6668"/>
                  </a:lnTo>
                  <a:lnTo>
                    <a:pt x="8696" y="6399"/>
                  </a:lnTo>
                  <a:lnTo>
                    <a:pt x="8891" y="6228"/>
                  </a:lnTo>
                  <a:lnTo>
                    <a:pt x="9086" y="6033"/>
                  </a:lnTo>
                  <a:lnTo>
                    <a:pt x="9233" y="5837"/>
                  </a:lnTo>
                  <a:lnTo>
                    <a:pt x="9355" y="5642"/>
                  </a:lnTo>
                  <a:lnTo>
                    <a:pt x="9453" y="5422"/>
                  </a:lnTo>
                  <a:lnTo>
                    <a:pt x="9526" y="5227"/>
                  </a:lnTo>
                  <a:lnTo>
                    <a:pt x="9575" y="5007"/>
                  </a:lnTo>
                  <a:lnTo>
                    <a:pt x="9599" y="4787"/>
                  </a:lnTo>
                  <a:lnTo>
                    <a:pt x="9575" y="4567"/>
                  </a:lnTo>
                  <a:lnTo>
                    <a:pt x="9526" y="4347"/>
                  </a:lnTo>
                  <a:lnTo>
                    <a:pt x="9453" y="4128"/>
                  </a:lnTo>
                  <a:lnTo>
                    <a:pt x="9355" y="3932"/>
                  </a:lnTo>
                  <a:lnTo>
                    <a:pt x="9233" y="3712"/>
                  </a:lnTo>
                  <a:lnTo>
                    <a:pt x="9086" y="3517"/>
                  </a:lnTo>
                  <a:lnTo>
                    <a:pt x="8891" y="3346"/>
                  </a:lnTo>
                  <a:lnTo>
                    <a:pt x="8696" y="3175"/>
                  </a:lnTo>
                  <a:lnTo>
                    <a:pt x="8720" y="2906"/>
                  </a:lnTo>
                  <a:lnTo>
                    <a:pt x="8720" y="2638"/>
                  </a:lnTo>
                  <a:lnTo>
                    <a:pt x="8696" y="2394"/>
                  </a:lnTo>
                  <a:lnTo>
                    <a:pt x="8622" y="2149"/>
                  </a:lnTo>
                  <a:lnTo>
                    <a:pt x="8549" y="1930"/>
                  </a:lnTo>
                  <a:lnTo>
                    <a:pt x="8451" y="1734"/>
                  </a:lnTo>
                  <a:lnTo>
                    <a:pt x="8329" y="1563"/>
                  </a:lnTo>
                  <a:lnTo>
                    <a:pt x="8183" y="1392"/>
                  </a:lnTo>
                  <a:lnTo>
                    <a:pt x="8012" y="1246"/>
                  </a:lnTo>
                  <a:lnTo>
                    <a:pt x="7841" y="1124"/>
                  </a:lnTo>
                  <a:lnTo>
                    <a:pt x="7645" y="1026"/>
                  </a:lnTo>
                  <a:lnTo>
                    <a:pt x="7426" y="953"/>
                  </a:lnTo>
                  <a:lnTo>
                    <a:pt x="7181" y="904"/>
                  </a:lnTo>
                  <a:lnTo>
                    <a:pt x="6937" y="855"/>
                  </a:lnTo>
                  <a:lnTo>
                    <a:pt x="6668" y="855"/>
                  </a:lnTo>
                  <a:lnTo>
                    <a:pt x="6400" y="904"/>
                  </a:lnTo>
                  <a:lnTo>
                    <a:pt x="6229" y="684"/>
                  </a:lnTo>
                  <a:lnTo>
                    <a:pt x="6058" y="489"/>
                  </a:lnTo>
                  <a:lnTo>
                    <a:pt x="5863" y="342"/>
                  </a:lnTo>
                  <a:lnTo>
                    <a:pt x="5643" y="220"/>
                  </a:lnTo>
                  <a:lnTo>
                    <a:pt x="5447" y="122"/>
                  </a:lnTo>
                  <a:lnTo>
                    <a:pt x="5228" y="49"/>
                  </a:lnTo>
                  <a:lnTo>
                    <a:pt x="500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" name="Google Shape;894;p49">
            <a:extLst>
              <a:ext uri="{FF2B5EF4-FFF2-40B4-BE49-F238E27FC236}">
                <a16:creationId xmlns:a16="http://schemas.microsoft.com/office/drawing/2014/main" id="{2F942010-773B-3165-3F6F-E2465766291C}"/>
              </a:ext>
            </a:extLst>
          </p:cNvPr>
          <p:cNvGrpSpPr/>
          <p:nvPr/>
        </p:nvGrpSpPr>
        <p:grpSpPr>
          <a:xfrm>
            <a:off x="1234769" y="3597215"/>
            <a:ext cx="218966" cy="246476"/>
            <a:chOff x="1979475" y="4289300"/>
            <a:chExt cx="322400" cy="509225"/>
          </a:xfrm>
        </p:grpSpPr>
        <p:sp>
          <p:nvSpPr>
            <p:cNvPr id="31" name="Google Shape;895;p49">
              <a:extLst>
                <a:ext uri="{FF2B5EF4-FFF2-40B4-BE49-F238E27FC236}">
                  <a16:creationId xmlns:a16="http://schemas.microsoft.com/office/drawing/2014/main" id="{6B2785FE-F7E7-2BCA-85DE-3FFC313B187A}"/>
                </a:ext>
              </a:extLst>
            </p:cNvPr>
            <p:cNvSpPr/>
            <p:nvPr/>
          </p:nvSpPr>
          <p:spPr>
            <a:xfrm>
              <a:off x="2187075" y="4509100"/>
              <a:ext cx="114800" cy="114800"/>
            </a:xfrm>
            <a:custGeom>
              <a:avLst/>
              <a:gdLst/>
              <a:ahLst/>
              <a:cxnLst/>
              <a:rect l="l" t="t" r="r" b="b"/>
              <a:pathLst>
                <a:path w="4592" h="4592" extrusionOk="0">
                  <a:moveTo>
                    <a:pt x="4396" y="0"/>
                  </a:moveTo>
                  <a:lnTo>
                    <a:pt x="3981" y="49"/>
                  </a:lnTo>
                  <a:lnTo>
                    <a:pt x="3419" y="171"/>
                  </a:lnTo>
                  <a:lnTo>
                    <a:pt x="2784" y="367"/>
                  </a:lnTo>
                  <a:lnTo>
                    <a:pt x="2100" y="587"/>
                  </a:lnTo>
                  <a:lnTo>
                    <a:pt x="1465" y="831"/>
                  </a:lnTo>
                  <a:lnTo>
                    <a:pt x="1172" y="953"/>
                  </a:lnTo>
                  <a:lnTo>
                    <a:pt x="928" y="1099"/>
                  </a:lnTo>
                  <a:lnTo>
                    <a:pt x="708" y="1246"/>
                  </a:lnTo>
                  <a:lnTo>
                    <a:pt x="562" y="1368"/>
                  </a:lnTo>
                  <a:lnTo>
                    <a:pt x="440" y="1515"/>
                  </a:lnTo>
                  <a:lnTo>
                    <a:pt x="318" y="1637"/>
                  </a:lnTo>
                  <a:lnTo>
                    <a:pt x="244" y="1808"/>
                  </a:lnTo>
                  <a:lnTo>
                    <a:pt x="171" y="1954"/>
                  </a:lnTo>
                  <a:lnTo>
                    <a:pt x="98" y="2101"/>
                  </a:lnTo>
                  <a:lnTo>
                    <a:pt x="49" y="2272"/>
                  </a:lnTo>
                  <a:lnTo>
                    <a:pt x="25" y="2443"/>
                  </a:lnTo>
                  <a:lnTo>
                    <a:pt x="0" y="2589"/>
                  </a:lnTo>
                  <a:lnTo>
                    <a:pt x="0" y="2760"/>
                  </a:lnTo>
                  <a:lnTo>
                    <a:pt x="25" y="2931"/>
                  </a:lnTo>
                  <a:lnTo>
                    <a:pt x="49" y="3102"/>
                  </a:lnTo>
                  <a:lnTo>
                    <a:pt x="98" y="3273"/>
                  </a:lnTo>
                  <a:lnTo>
                    <a:pt x="147" y="3420"/>
                  </a:lnTo>
                  <a:lnTo>
                    <a:pt x="220" y="3566"/>
                  </a:lnTo>
                  <a:lnTo>
                    <a:pt x="318" y="3737"/>
                  </a:lnTo>
                  <a:lnTo>
                    <a:pt x="415" y="3859"/>
                  </a:lnTo>
                  <a:lnTo>
                    <a:pt x="2418" y="1857"/>
                  </a:lnTo>
                  <a:lnTo>
                    <a:pt x="2491" y="1808"/>
                  </a:lnTo>
                  <a:lnTo>
                    <a:pt x="2638" y="1808"/>
                  </a:lnTo>
                  <a:lnTo>
                    <a:pt x="2711" y="1857"/>
                  </a:lnTo>
                  <a:lnTo>
                    <a:pt x="2760" y="1930"/>
                  </a:lnTo>
                  <a:lnTo>
                    <a:pt x="2784" y="2028"/>
                  </a:lnTo>
                  <a:lnTo>
                    <a:pt x="2760" y="2101"/>
                  </a:lnTo>
                  <a:lnTo>
                    <a:pt x="2711" y="2174"/>
                  </a:lnTo>
                  <a:lnTo>
                    <a:pt x="708" y="4177"/>
                  </a:lnTo>
                  <a:lnTo>
                    <a:pt x="855" y="4274"/>
                  </a:lnTo>
                  <a:lnTo>
                    <a:pt x="1001" y="4372"/>
                  </a:lnTo>
                  <a:lnTo>
                    <a:pt x="1172" y="4445"/>
                  </a:lnTo>
                  <a:lnTo>
                    <a:pt x="1319" y="4494"/>
                  </a:lnTo>
                  <a:lnTo>
                    <a:pt x="1490" y="4543"/>
                  </a:lnTo>
                  <a:lnTo>
                    <a:pt x="1661" y="4568"/>
                  </a:lnTo>
                  <a:lnTo>
                    <a:pt x="1807" y="4592"/>
                  </a:lnTo>
                  <a:lnTo>
                    <a:pt x="1978" y="4568"/>
                  </a:lnTo>
                  <a:lnTo>
                    <a:pt x="2149" y="4568"/>
                  </a:lnTo>
                  <a:lnTo>
                    <a:pt x="2320" y="4543"/>
                  </a:lnTo>
                  <a:lnTo>
                    <a:pt x="2491" y="4494"/>
                  </a:lnTo>
                  <a:lnTo>
                    <a:pt x="2638" y="4421"/>
                  </a:lnTo>
                  <a:lnTo>
                    <a:pt x="2784" y="4348"/>
                  </a:lnTo>
                  <a:lnTo>
                    <a:pt x="2931" y="4250"/>
                  </a:lnTo>
                  <a:lnTo>
                    <a:pt x="3077" y="4152"/>
                  </a:lnTo>
                  <a:lnTo>
                    <a:pt x="3200" y="4030"/>
                  </a:lnTo>
                  <a:lnTo>
                    <a:pt x="3346" y="3859"/>
                  </a:lnTo>
                  <a:lnTo>
                    <a:pt x="3493" y="3664"/>
                  </a:lnTo>
                  <a:lnTo>
                    <a:pt x="3615" y="3395"/>
                  </a:lnTo>
                  <a:lnTo>
                    <a:pt x="3761" y="3127"/>
                  </a:lnTo>
                  <a:lnTo>
                    <a:pt x="4005" y="2467"/>
                  </a:lnTo>
                  <a:lnTo>
                    <a:pt x="4225" y="1808"/>
                  </a:lnTo>
                  <a:lnTo>
                    <a:pt x="4421" y="1148"/>
                  </a:lnTo>
                  <a:lnTo>
                    <a:pt x="4543" y="611"/>
                  </a:lnTo>
                  <a:lnTo>
                    <a:pt x="4592" y="196"/>
                  </a:lnTo>
                  <a:lnTo>
                    <a:pt x="4592" y="74"/>
                  </a:lnTo>
                  <a:lnTo>
                    <a:pt x="45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896;p49">
              <a:extLst>
                <a:ext uri="{FF2B5EF4-FFF2-40B4-BE49-F238E27FC236}">
                  <a16:creationId xmlns:a16="http://schemas.microsoft.com/office/drawing/2014/main" id="{43D96F03-A6F9-1347-F798-4EE43EE81E30}"/>
                </a:ext>
              </a:extLst>
            </p:cNvPr>
            <p:cNvSpPr/>
            <p:nvPr/>
          </p:nvSpPr>
          <p:spPr>
            <a:xfrm>
              <a:off x="1979475" y="4542675"/>
              <a:ext cx="156925" cy="156950"/>
            </a:xfrm>
            <a:custGeom>
              <a:avLst/>
              <a:gdLst/>
              <a:ahLst/>
              <a:cxnLst/>
              <a:rect l="l" t="t" r="r" b="b"/>
              <a:pathLst>
                <a:path w="6277" h="6278" extrusionOk="0">
                  <a:moveTo>
                    <a:pt x="122" y="1"/>
                  </a:moveTo>
                  <a:lnTo>
                    <a:pt x="25" y="25"/>
                  </a:lnTo>
                  <a:lnTo>
                    <a:pt x="0" y="123"/>
                  </a:lnTo>
                  <a:lnTo>
                    <a:pt x="0" y="294"/>
                  </a:lnTo>
                  <a:lnTo>
                    <a:pt x="25" y="538"/>
                  </a:lnTo>
                  <a:lnTo>
                    <a:pt x="74" y="856"/>
                  </a:lnTo>
                  <a:lnTo>
                    <a:pt x="244" y="1613"/>
                  </a:lnTo>
                  <a:lnTo>
                    <a:pt x="489" y="2492"/>
                  </a:lnTo>
                  <a:lnTo>
                    <a:pt x="806" y="3420"/>
                  </a:lnTo>
                  <a:lnTo>
                    <a:pt x="977" y="3860"/>
                  </a:lnTo>
                  <a:lnTo>
                    <a:pt x="1148" y="4275"/>
                  </a:lnTo>
                  <a:lnTo>
                    <a:pt x="1319" y="4666"/>
                  </a:lnTo>
                  <a:lnTo>
                    <a:pt x="1514" y="5007"/>
                  </a:lnTo>
                  <a:lnTo>
                    <a:pt x="1710" y="5301"/>
                  </a:lnTo>
                  <a:lnTo>
                    <a:pt x="1905" y="5520"/>
                  </a:lnTo>
                  <a:lnTo>
                    <a:pt x="2076" y="5691"/>
                  </a:lnTo>
                  <a:lnTo>
                    <a:pt x="2272" y="5838"/>
                  </a:lnTo>
                  <a:lnTo>
                    <a:pt x="2467" y="5960"/>
                  </a:lnTo>
                  <a:lnTo>
                    <a:pt x="2687" y="6058"/>
                  </a:lnTo>
                  <a:lnTo>
                    <a:pt x="2907" y="6155"/>
                  </a:lnTo>
                  <a:lnTo>
                    <a:pt x="3126" y="6204"/>
                  </a:lnTo>
                  <a:lnTo>
                    <a:pt x="3371" y="6253"/>
                  </a:lnTo>
                  <a:lnTo>
                    <a:pt x="3590" y="6277"/>
                  </a:lnTo>
                  <a:lnTo>
                    <a:pt x="3835" y="6277"/>
                  </a:lnTo>
                  <a:lnTo>
                    <a:pt x="4054" y="6253"/>
                  </a:lnTo>
                  <a:lnTo>
                    <a:pt x="4299" y="6204"/>
                  </a:lnTo>
                  <a:lnTo>
                    <a:pt x="4519" y="6155"/>
                  </a:lnTo>
                  <a:lnTo>
                    <a:pt x="4738" y="6058"/>
                  </a:lnTo>
                  <a:lnTo>
                    <a:pt x="4958" y="5960"/>
                  </a:lnTo>
                  <a:lnTo>
                    <a:pt x="5154" y="5838"/>
                  </a:lnTo>
                  <a:lnTo>
                    <a:pt x="5349" y="5691"/>
                  </a:lnTo>
                  <a:lnTo>
                    <a:pt x="2003" y="2345"/>
                  </a:lnTo>
                  <a:lnTo>
                    <a:pt x="1954" y="2272"/>
                  </a:lnTo>
                  <a:lnTo>
                    <a:pt x="1954" y="2174"/>
                  </a:lnTo>
                  <a:lnTo>
                    <a:pt x="1954" y="2101"/>
                  </a:lnTo>
                  <a:lnTo>
                    <a:pt x="2003" y="2003"/>
                  </a:lnTo>
                  <a:lnTo>
                    <a:pt x="2101" y="1955"/>
                  </a:lnTo>
                  <a:lnTo>
                    <a:pt x="2272" y="1955"/>
                  </a:lnTo>
                  <a:lnTo>
                    <a:pt x="2345" y="2003"/>
                  </a:lnTo>
                  <a:lnTo>
                    <a:pt x="5691" y="5349"/>
                  </a:lnTo>
                  <a:lnTo>
                    <a:pt x="5837" y="5154"/>
                  </a:lnTo>
                  <a:lnTo>
                    <a:pt x="5959" y="4959"/>
                  </a:lnTo>
                  <a:lnTo>
                    <a:pt x="6057" y="4739"/>
                  </a:lnTo>
                  <a:lnTo>
                    <a:pt x="6155" y="4519"/>
                  </a:lnTo>
                  <a:lnTo>
                    <a:pt x="6204" y="4299"/>
                  </a:lnTo>
                  <a:lnTo>
                    <a:pt x="6253" y="4055"/>
                  </a:lnTo>
                  <a:lnTo>
                    <a:pt x="6277" y="3835"/>
                  </a:lnTo>
                  <a:lnTo>
                    <a:pt x="6277" y="3591"/>
                  </a:lnTo>
                  <a:lnTo>
                    <a:pt x="6253" y="3371"/>
                  </a:lnTo>
                  <a:lnTo>
                    <a:pt x="6204" y="3127"/>
                  </a:lnTo>
                  <a:lnTo>
                    <a:pt x="6155" y="2907"/>
                  </a:lnTo>
                  <a:lnTo>
                    <a:pt x="6057" y="2687"/>
                  </a:lnTo>
                  <a:lnTo>
                    <a:pt x="5959" y="2467"/>
                  </a:lnTo>
                  <a:lnTo>
                    <a:pt x="5837" y="2272"/>
                  </a:lnTo>
                  <a:lnTo>
                    <a:pt x="5691" y="2077"/>
                  </a:lnTo>
                  <a:lnTo>
                    <a:pt x="5520" y="1906"/>
                  </a:lnTo>
                  <a:lnTo>
                    <a:pt x="5300" y="1710"/>
                  </a:lnTo>
                  <a:lnTo>
                    <a:pt x="5007" y="1515"/>
                  </a:lnTo>
                  <a:lnTo>
                    <a:pt x="4665" y="1320"/>
                  </a:lnTo>
                  <a:lnTo>
                    <a:pt x="4274" y="1149"/>
                  </a:lnTo>
                  <a:lnTo>
                    <a:pt x="3859" y="978"/>
                  </a:lnTo>
                  <a:lnTo>
                    <a:pt x="3419" y="807"/>
                  </a:lnTo>
                  <a:lnTo>
                    <a:pt x="2491" y="489"/>
                  </a:lnTo>
                  <a:lnTo>
                    <a:pt x="1612" y="245"/>
                  </a:lnTo>
                  <a:lnTo>
                    <a:pt x="855" y="74"/>
                  </a:lnTo>
                  <a:lnTo>
                    <a:pt x="538" y="25"/>
                  </a:lnTo>
                  <a:lnTo>
                    <a:pt x="29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897;p49">
              <a:extLst>
                <a:ext uri="{FF2B5EF4-FFF2-40B4-BE49-F238E27FC236}">
                  <a16:creationId xmlns:a16="http://schemas.microsoft.com/office/drawing/2014/main" id="{B514E01C-B0F1-9772-EDC0-869E8E4928DA}"/>
                </a:ext>
              </a:extLst>
            </p:cNvPr>
            <p:cNvSpPr/>
            <p:nvPr/>
          </p:nvSpPr>
          <p:spPr>
            <a:xfrm>
              <a:off x="2041125" y="4289300"/>
              <a:ext cx="240000" cy="509225"/>
            </a:xfrm>
            <a:custGeom>
              <a:avLst/>
              <a:gdLst/>
              <a:ahLst/>
              <a:cxnLst/>
              <a:rect l="l" t="t" r="r" b="b"/>
              <a:pathLst>
                <a:path w="9600" h="20369" extrusionOk="0">
                  <a:moveTo>
                    <a:pt x="4788" y="3664"/>
                  </a:moveTo>
                  <a:lnTo>
                    <a:pt x="5032" y="3688"/>
                  </a:lnTo>
                  <a:lnTo>
                    <a:pt x="5228" y="3761"/>
                  </a:lnTo>
                  <a:lnTo>
                    <a:pt x="5423" y="3859"/>
                  </a:lnTo>
                  <a:lnTo>
                    <a:pt x="5594" y="3981"/>
                  </a:lnTo>
                  <a:lnTo>
                    <a:pt x="5716" y="4152"/>
                  </a:lnTo>
                  <a:lnTo>
                    <a:pt x="5838" y="4347"/>
                  </a:lnTo>
                  <a:lnTo>
                    <a:pt x="5887" y="4567"/>
                  </a:lnTo>
                  <a:lnTo>
                    <a:pt x="5911" y="4787"/>
                  </a:lnTo>
                  <a:lnTo>
                    <a:pt x="5887" y="5007"/>
                  </a:lnTo>
                  <a:lnTo>
                    <a:pt x="5838" y="5227"/>
                  </a:lnTo>
                  <a:lnTo>
                    <a:pt x="5716" y="5422"/>
                  </a:lnTo>
                  <a:lnTo>
                    <a:pt x="5594" y="5569"/>
                  </a:lnTo>
                  <a:lnTo>
                    <a:pt x="5423" y="5715"/>
                  </a:lnTo>
                  <a:lnTo>
                    <a:pt x="5228" y="5813"/>
                  </a:lnTo>
                  <a:lnTo>
                    <a:pt x="5032" y="5886"/>
                  </a:lnTo>
                  <a:lnTo>
                    <a:pt x="4788" y="5911"/>
                  </a:lnTo>
                  <a:lnTo>
                    <a:pt x="4568" y="5886"/>
                  </a:lnTo>
                  <a:lnTo>
                    <a:pt x="4348" y="5813"/>
                  </a:lnTo>
                  <a:lnTo>
                    <a:pt x="4177" y="5715"/>
                  </a:lnTo>
                  <a:lnTo>
                    <a:pt x="4006" y="5569"/>
                  </a:lnTo>
                  <a:lnTo>
                    <a:pt x="3860" y="5422"/>
                  </a:lnTo>
                  <a:lnTo>
                    <a:pt x="3762" y="5227"/>
                  </a:lnTo>
                  <a:lnTo>
                    <a:pt x="3689" y="5007"/>
                  </a:lnTo>
                  <a:lnTo>
                    <a:pt x="3664" y="4787"/>
                  </a:lnTo>
                  <a:lnTo>
                    <a:pt x="3689" y="4567"/>
                  </a:lnTo>
                  <a:lnTo>
                    <a:pt x="3762" y="4347"/>
                  </a:lnTo>
                  <a:lnTo>
                    <a:pt x="3860" y="4152"/>
                  </a:lnTo>
                  <a:lnTo>
                    <a:pt x="4006" y="3981"/>
                  </a:lnTo>
                  <a:lnTo>
                    <a:pt x="4177" y="3859"/>
                  </a:lnTo>
                  <a:lnTo>
                    <a:pt x="4348" y="3761"/>
                  </a:lnTo>
                  <a:lnTo>
                    <a:pt x="4568" y="3688"/>
                  </a:lnTo>
                  <a:lnTo>
                    <a:pt x="4788" y="3664"/>
                  </a:lnTo>
                  <a:close/>
                  <a:moveTo>
                    <a:pt x="4568" y="0"/>
                  </a:moveTo>
                  <a:lnTo>
                    <a:pt x="4348" y="49"/>
                  </a:lnTo>
                  <a:lnTo>
                    <a:pt x="4153" y="122"/>
                  </a:lnTo>
                  <a:lnTo>
                    <a:pt x="3933" y="220"/>
                  </a:lnTo>
                  <a:lnTo>
                    <a:pt x="3738" y="342"/>
                  </a:lnTo>
                  <a:lnTo>
                    <a:pt x="3542" y="489"/>
                  </a:lnTo>
                  <a:lnTo>
                    <a:pt x="3347" y="684"/>
                  </a:lnTo>
                  <a:lnTo>
                    <a:pt x="3176" y="904"/>
                  </a:lnTo>
                  <a:lnTo>
                    <a:pt x="2907" y="855"/>
                  </a:lnTo>
                  <a:lnTo>
                    <a:pt x="2663" y="855"/>
                  </a:lnTo>
                  <a:lnTo>
                    <a:pt x="2394" y="904"/>
                  </a:lnTo>
                  <a:lnTo>
                    <a:pt x="2175" y="953"/>
                  </a:lnTo>
                  <a:lnTo>
                    <a:pt x="1955" y="1026"/>
                  </a:lnTo>
                  <a:lnTo>
                    <a:pt x="1759" y="1124"/>
                  </a:lnTo>
                  <a:lnTo>
                    <a:pt x="1564" y="1246"/>
                  </a:lnTo>
                  <a:lnTo>
                    <a:pt x="1393" y="1392"/>
                  </a:lnTo>
                  <a:lnTo>
                    <a:pt x="1271" y="1563"/>
                  </a:lnTo>
                  <a:lnTo>
                    <a:pt x="1124" y="1734"/>
                  </a:lnTo>
                  <a:lnTo>
                    <a:pt x="1027" y="1930"/>
                  </a:lnTo>
                  <a:lnTo>
                    <a:pt x="953" y="2149"/>
                  </a:lnTo>
                  <a:lnTo>
                    <a:pt x="905" y="2394"/>
                  </a:lnTo>
                  <a:lnTo>
                    <a:pt x="880" y="2638"/>
                  </a:lnTo>
                  <a:lnTo>
                    <a:pt x="880" y="2906"/>
                  </a:lnTo>
                  <a:lnTo>
                    <a:pt x="905" y="3175"/>
                  </a:lnTo>
                  <a:lnTo>
                    <a:pt x="685" y="3346"/>
                  </a:lnTo>
                  <a:lnTo>
                    <a:pt x="514" y="3517"/>
                  </a:lnTo>
                  <a:lnTo>
                    <a:pt x="343" y="3712"/>
                  </a:lnTo>
                  <a:lnTo>
                    <a:pt x="221" y="3932"/>
                  </a:lnTo>
                  <a:lnTo>
                    <a:pt x="123" y="4128"/>
                  </a:lnTo>
                  <a:lnTo>
                    <a:pt x="50" y="4347"/>
                  </a:lnTo>
                  <a:lnTo>
                    <a:pt x="25" y="4567"/>
                  </a:lnTo>
                  <a:lnTo>
                    <a:pt x="1" y="4787"/>
                  </a:lnTo>
                  <a:lnTo>
                    <a:pt x="25" y="5007"/>
                  </a:lnTo>
                  <a:lnTo>
                    <a:pt x="50" y="5227"/>
                  </a:lnTo>
                  <a:lnTo>
                    <a:pt x="123" y="5422"/>
                  </a:lnTo>
                  <a:lnTo>
                    <a:pt x="221" y="5642"/>
                  </a:lnTo>
                  <a:lnTo>
                    <a:pt x="343" y="5837"/>
                  </a:lnTo>
                  <a:lnTo>
                    <a:pt x="514" y="6033"/>
                  </a:lnTo>
                  <a:lnTo>
                    <a:pt x="685" y="6228"/>
                  </a:lnTo>
                  <a:lnTo>
                    <a:pt x="905" y="6399"/>
                  </a:lnTo>
                  <a:lnTo>
                    <a:pt x="880" y="6668"/>
                  </a:lnTo>
                  <a:lnTo>
                    <a:pt x="880" y="6936"/>
                  </a:lnTo>
                  <a:lnTo>
                    <a:pt x="905" y="7181"/>
                  </a:lnTo>
                  <a:lnTo>
                    <a:pt x="953" y="7400"/>
                  </a:lnTo>
                  <a:lnTo>
                    <a:pt x="1027" y="7620"/>
                  </a:lnTo>
                  <a:lnTo>
                    <a:pt x="1124" y="7816"/>
                  </a:lnTo>
                  <a:lnTo>
                    <a:pt x="1271" y="8011"/>
                  </a:lnTo>
                  <a:lnTo>
                    <a:pt x="1393" y="8182"/>
                  </a:lnTo>
                  <a:lnTo>
                    <a:pt x="1564" y="8328"/>
                  </a:lnTo>
                  <a:lnTo>
                    <a:pt x="1759" y="8451"/>
                  </a:lnTo>
                  <a:lnTo>
                    <a:pt x="1955" y="8548"/>
                  </a:lnTo>
                  <a:lnTo>
                    <a:pt x="2175" y="8621"/>
                  </a:lnTo>
                  <a:lnTo>
                    <a:pt x="2394" y="8670"/>
                  </a:lnTo>
                  <a:lnTo>
                    <a:pt x="2663" y="8695"/>
                  </a:lnTo>
                  <a:lnTo>
                    <a:pt x="2907" y="8695"/>
                  </a:lnTo>
                  <a:lnTo>
                    <a:pt x="3176" y="8670"/>
                  </a:lnTo>
                  <a:lnTo>
                    <a:pt x="3420" y="8939"/>
                  </a:lnTo>
                  <a:lnTo>
                    <a:pt x="3664" y="9159"/>
                  </a:lnTo>
                  <a:lnTo>
                    <a:pt x="3933" y="9354"/>
                  </a:lnTo>
                  <a:lnTo>
                    <a:pt x="4202" y="9476"/>
                  </a:lnTo>
                  <a:lnTo>
                    <a:pt x="4202" y="19783"/>
                  </a:lnTo>
                  <a:lnTo>
                    <a:pt x="4226" y="19905"/>
                  </a:lnTo>
                  <a:lnTo>
                    <a:pt x="4251" y="20027"/>
                  </a:lnTo>
                  <a:lnTo>
                    <a:pt x="4299" y="20125"/>
                  </a:lnTo>
                  <a:lnTo>
                    <a:pt x="4373" y="20198"/>
                  </a:lnTo>
                  <a:lnTo>
                    <a:pt x="4470" y="20271"/>
                  </a:lnTo>
                  <a:lnTo>
                    <a:pt x="4568" y="20345"/>
                  </a:lnTo>
                  <a:lnTo>
                    <a:pt x="4666" y="20369"/>
                  </a:lnTo>
                  <a:lnTo>
                    <a:pt x="4910" y="20369"/>
                  </a:lnTo>
                  <a:lnTo>
                    <a:pt x="5032" y="20345"/>
                  </a:lnTo>
                  <a:lnTo>
                    <a:pt x="5130" y="20271"/>
                  </a:lnTo>
                  <a:lnTo>
                    <a:pt x="5203" y="20198"/>
                  </a:lnTo>
                  <a:lnTo>
                    <a:pt x="5276" y="20125"/>
                  </a:lnTo>
                  <a:lnTo>
                    <a:pt x="5350" y="20027"/>
                  </a:lnTo>
                  <a:lnTo>
                    <a:pt x="5374" y="19905"/>
                  </a:lnTo>
                  <a:lnTo>
                    <a:pt x="5374" y="19783"/>
                  </a:lnTo>
                  <a:lnTo>
                    <a:pt x="5374" y="9476"/>
                  </a:lnTo>
                  <a:lnTo>
                    <a:pt x="5667" y="9354"/>
                  </a:lnTo>
                  <a:lnTo>
                    <a:pt x="5936" y="9159"/>
                  </a:lnTo>
                  <a:lnTo>
                    <a:pt x="6180" y="8939"/>
                  </a:lnTo>
                  <a:lnTo>
                    <a:pt x="6400" y="8670"/>
                  </a:lnTo>
                  <a:lnTo>
                    <a:pt x="6668" y="8695"/>
                  </a:lnTo>
                  <a:lnTo>
                    <a:pt x="6937" y="8695"/>
                  </a:lnTo>
                  <a:lnTo>
                    <a:pt x="7181" y="8670"/>
                  </a:lnTo>
                  <a:lnTo>
                    <a:pt x="7426" y="8621"/>
                  </a:lnTo>
                  <a:lnTo>
                    <a:pt x="7645" y="8548"/>
                  </a:lnTo>
                  <a:lnTo>
                    <a:pt x="7841" y="8451"/>
                  </a:lnTo>
                  <a:lnTo>
                    <a:pt x="8012" y="8328"/>
                  </a:lnTo>
                  <a:lnTo>
                    <a:pt x="8183" y="8182"/>
                  </a:lnTo>
                  <a:lnTo>
                    <a:pt x="8329" y="8011"/>
                  </a:lnTo>
                  <a:lnTo>
                    <a:pt x="8451" y="7816"/>
                  </a:lnTo>
                  <a:lnTo>
                    <a:pt x="8549" y="7620"/>
                  </a:lnTo>
                  <a:lnTo>
                    <a:pt x="8622" y="7400"/>
                  </a:lnTo>
                  <a:lnTo>
                    <a:pt x="8696" y="7181"/>
                  </a:lnTo>
                  <a:lnTo>
                    <a:pt x="8720" y="6936"/>
                  </a:lnTo>
                  <a:lnTo>
                    <a:pt x="8720" y="6668"/>
                  </a:lnTo>
                  <a:lnTo>
                    <a:pt x="8696" y="6399"/>
                  </a:lnTo>
                  <a:lnTo>
                    <a:pt x="8891" y="6228"/>
                  </a:lnTo>
                  <a:lnTo>
                    <a:pt x="9086" y="6033"/>
                  </a:lnTo>
                  <a:lnTo>
                    <a:pt x="9233" y="5837"/>
                  </a:lnTo>
                  <a:lnTo>
                    <a:pt x="9355" y="5642"/>
                  </a:lnTo>
                  <a:lnTo>
                    <a:pt x="9453" y="5422"/>
                  </a:lnTo>
                  <a:lnTo>
                    <a:pt x="9526" y="5227"/>
                  </a:lnTo>
                  <a:lnTo>
                    <a:pt x="9575" y="5007"/>
                  </a:lnTo>
                  <a:lnTo>
                    <a:pt x="9599" y="4787"/>
                  </a:lnTo>
                  <a:lnTo>
                    <a:pt x="9575" y="4567"/>
                  </a:lnTo>
                  <a:lnTo>
                    <a:pt x="9526" y="4347"/>
                  </a:lnTo>
                  <a:lnTo>
                    <a:pt x="9453" y="4128"/>
                  </a:lnTo>
                  <a:lnTo>
                    <a:pt x="9355" y="3932"/>
                  </a:lnTo>
                  <a:lnTo>
                    <a:pt x="9233" y="3712"/>
                  </a:lnTo>
                  <a:lnTo>
                    <a:pt x="9086" y="3517"/>
                  </a:lnTo>
                  <a:lnTo>
                    <a:pt x="8891" y="3346"/>
                  </a:lnTo>
                  <a:lnTo>
                    <a:pt x="8696" y="3175"/>
                  </a:lnTo>
                  <a:lnTo>
                    <a:pt x="8720" y="2906"/>
                  </a:lnTo>
                  <a:lnTo>
                    <a:pt x="8720" y="2638"/>
                  </a:lnTo>
                  <a:lnTo>
                    <a:pt x="8696" y="2394"/>
                  </a:lnTo>
                  <a:lnTo>
                    <a:pt x="8622" y="2149"/>
                  </a:lnTo>
                  <a:lnTo>
                    <a:pt x="8549" y="1930"/>
                  </a:lnTo>
                  <a:lnTo>
                    <a:pt x="8451" y="1734"/>
                  </a:lnTo>
                  <a:lnTo>
                    <a:pt x="8329" y="1563"/>
                  </a:lnTo>
                  <a:lnTo>
                    <a:pt x="8183" y="1392"/>
                  </a:lnTo>
                  <a:lnTo>
                    <a:pt x="8012" y="1246"/>
                  </a:lnTo>
                  <a:lnTo>
                    <a:pt x="7841" y="1124"/>
                  </a:lnTo>
                  <a:lnTo>
                    <a:pt x="7645" y="1026"/>
                  </a:lnTo>
                  <a:lnTo>
                    <a:pt x="7426" y="953"/>
                  </a:lnTo>
                  <a:lnTo>
                    <a:pt x="7181" y="904"/>
                  </a:lnTo>
                  <a:lnTo>
                    <a:pt x="6937" y="855"/>
                  </a:lnTo>
                  <a:lnTo>
                    <a:pt x="6668" y="855"/>
                  </a:lnTo>
                  <a:lnTo>
                    <a:pt x="6400" y="904"/>
                  </a:lnTo>
                  <a:lnTo>
                    <a:pt x="6229" y="684"/>
                  </a:lnTo>
                  <a:lnTo>
                    <a:pt x="6058" y="489"/>
                  </a:lnTo>
                  <a:lnTo>
                    <a:pt x="5863" y="342"/>
                  </a:lnTo>
                  <a:lnTo>
                    <a:pt x="5643" y="220"/>
                  </a:lnTo>
                  <a:lnTo>
                    <a:pt x="5447" y="122"/>
                  </a:lnTo>
                  <a:lnTo>
                    <a:pt x="5228" y="49"/>
                  </a:lnTo>
                  <a:lnTo>
                    <a:pt x="500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" name="Google Shape;894;p49">
            <a:extLst>
              <a:ext uri="{FF2B5EF4-FFF2-40B4-BE49-F238E27FC236}">
                <a16:creationId xmlns:a16="http://schemas.microsoft.com/office/drawing/2014/main" id="{94C0FCC0-BE83-40FA-623D-6DA2094399C8}"/>
              </a:ext>
            </a:extLst>
          </p:cNvPr>
          <p:cNvGrpSpPr/>
          <p:nvPr/>
        </p:nvGrpSpPr>
        <p:grpSpPr>
          <a:xfrm>
            <a:off x="1419334" y="3605194"/>
            <a:ext cx="163002" cy="246476"/>
            <a:chOff x="1979475" y="4289300"/>
            <a:chExt cx="322400" cy="509225"/>
          </a:xfrm>
        </p:grpSpPr>
        <p:sp>
          <p:nvSpPr>
            <p:cNvPr id="35" name="Google Shape;895;p49">
              <a:extLst>
                <a:ext uri="{FF2B5EF4-FFF2-40B4-BE49-F238E27FC236}">
                  <a16:creationId xmlns:a16="http://schemas.microsoft.com/office/drawing/2014/main" id="{4E59BF20-5B51-4BF0-7434-A3371E6602BA}"/>
                </a:ext>
              </a:extLst>
            </p:cNvPr>
            <p:cNvSpPr/>
            <p:nvPr/>
          </p:nvSpPr>
          <p:spPr>
            <a:xfrm>
              <a:off x="2187075" y="4509100"/>
              <a:ext cx="114800" cy="114800"/>
            </a:xfrm>
            <a:custGeom>
              <a:avLst/>
              <a:gdLst/>
              <a:ahLst/>
              <a:cxnLst/>
              <a:rect l="l" t="t" r="r" b="b"/>
              <a:pathLst>
                <a:path w="4592" h="4592" extrusionOk="0">
                  <a:moveTo>
                    <a:pt x="4396" y="0"/>
                  </a:moveTo>
                  <a:lnTo>
                    <a:pt x="3981" y="49"/>
                  </a:lnTo>
                  <a:lnTo>
                    <a:pt x="3419" y="171"/>
                  </a:lnTo>
                  <a:lnTo>
                    <a:pt x="2784" y="367"/>
                  </a:lnTo>
                  <a:lnTo>
                    <a:pt x="2100" y="587"/>
                  </a:lnTo>
                  <a:lnTo>
                    <a:pt x="1465" y="831"/>
                  </a:lnTo>
                  <a:lnTo>
                    <a:pt x="1172" y="953"/>
                  </a:lnTo>
                  <a:lnTo>
                    <a:pt x="928" y="1099"/>
                  </a:lnTo>
                  <a:lnTo>
                    <a:pt x="708" y="1246"/>
                  </a:lnTo>
                  <a:lnTo>
                    <a:pt x="562" y="1368"/>
                  </a:lnTo>
                  <a:lnTo>
                    <a:pt x="440" y="1515"/>
                  </a:lnTo>
                  <a:lnTo>
                    <a:pt x="318" y="1637"/>
                  </a:lnTo>
                  <a:lnTo>
                    <a:pt x="244" y="1808"/>
                  </a:lnTo>
                  <a:lnTo>
                    <a:pt x="171" y="1954"/>
                  </a:lnTo>
                  <a:lnTo>
                    <a:pt x="98" y="2101"/>
                  </a:lnTo>
                  <a:lnTo>
                    <a:pt x="49" y="2272"/>
                  </a:lnTo>
                  <a:lnTo>
                    <a:pt x="25" y="2443"/>
                  </a:lnTo>
                  <a:lnTo>
                    <a:pt x="0" y="2589"/>
                  </a:lnTo>
                  <a:lnTo>
                    <a:pt x="0" y="2760"/>
                  </a:lnTo>
                  <a:lnTo>
                    <a:pt x="25" y="2931"/>
                  </a:lnTo>
                  <a:lnTo>
                    <a:pt x="49" y="3102"/>
                  </a:lnTo>
                  <a:lnTo>
                    <a:pt x="98" y="3273"/>
                  </a:lnTo>
                  <a:lnTo>
                    <a:pt x="147" y="3420"/>
                  </a:lnTo>
                  <a:lnTo>
                    <a:pt x="220" y="3566"/>
                  </a:lnTo>
                  <a:lnTo>
                    <a:pt x="318" y="3737"/>
                  </a:lnTo>
                  <a:lnTo>
                    <a:pt x="415" y="3859"/>
                  </a:lnTo>
                  <a:lnTo>
                    <a:pt x="2418" y="1857"/>
                  </a:lnTo>
                  <a:lnTo>
                    <a:pt x="2491" y="1808"/>
                  </a:lnTo>
                  <a:lnTo>
                    <a:pt x="2638" y="1808"/>
                  </a:lnTo>
                  <a:lnTo>
                    <a:pt x="2711" y="1857"/>
                  </a:lnTo>
                  <a:lnTo>
                    <a:pt x="2760" y="1930"/>
                  </a:lnTo>
                  <a:lnTo>
                    <a:pt x="2784" y="2028"/>
                  </a:lnTo>
                  <a:lnTo>
                    <a:pt x="2760" y="2101"/>
                  </a:lnTo>
                  <a:lnTo>
                    <a:pt x="2711" y="2174"/>
                  </a:lnTo>
                  <a:lnTo>
                    <a:pt x="708" y="4177"/>
                  </a:lnTo>
                  <a:lnTo>
                    <a:pt x="855" y="4274"/>
                  </a:lnTo>
                  <a:lnTo>
                    <a:pt x="1001" y="4372"/>
                  </a:lnTo>
                  <a:lnTo>
                    <a:pt x="1172" y="4445"/>
                  </a:lnTo>
                  <a:lnTo>
                    <a:pt x="1319" y="4494"/>
                  </a:lnTo>
                  <a:lnTo>
                    <a:pt x="1490" y="4543"/>
                  </a:lnTo>
                  <a:lnTo>
                    <a:pt x="1661" y="4568"/>
                  </a:lnTo>
                  <a:lnTo>
                    <a:pt x="1807" y="4592"/>
                  </a:lnTo>
                  <a:lnTo>
                    <a:pt x="1978" y="4568"/>
                  </a:lnTo>
                  <a:lnTo>
                    <a:pt x="2149" y="4568"/>
                  </a:lnTo>
                  <a:lnTo>
                    <a:pt x="2320" y="4543"/>
                  </a:lnTo>
                  <a:lnTo>
                    <a:pt x="2491" y="4494"/>
                  </a:lnTo>
                  <a:lnTo>
                    <a:pt x="2638" y="4421"/>
                  </a:lnTo>
                  <a:lnTo>
                    <a:pt x="2784" y="4348"/>
                  </a:lnTo>
                  <a:lnTo>
                    <a:pt x="2931" y="4250"/>
                  </a:lnTo>
                  <a:lnTo>
                    <a:pt x="3077" y="4152"/>
                  </a:lnTo>
                  <a:lnTo>
                    <a:pt x="3200" y="4030"/>
                  </a:lnTo>
                  <a:lnTo>
                    <a:pt x="3346" y="3859"/>
                  </a:lnTo>
                  <a:lnTo>
                    <a:pt x="3493" y="3664"/>
                  </a:lnTo>
                  <a:lnTo>
                    <a:pt x="3615" y="3395"/>
                  </a:lnTo>
                  <a:lnTo>
                    <a:pt x="3761" y="3127"/>
                  </a:lnTo>
                  <a:lnTo>
                    <a:pt x="4005" y="2467"/>
                  </a:lnTo>
                  <a:lnTo>
                    <a:pt x="4225" y="1808"/>
                  </a:lnTo>
                  <a:lnTo>
                    <a:pt x="4421" y="1148"/>
                  </a:lnTo>
                  <a:lnTo>
                    <a:pt x="4543" y="611"/>
                  </a:lnTo>
                  <a:lnTo>
                    <a:pt x="4592" y="196"/>
                  </a:lnTo>
                  <a:lnTo>
                    <a:pt x="4592" y="74"/>
                  </a:lnTo>
                  <a:lnTo>
                    <a:pt x="45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896;p49">
              <a:extLst>
                <a:ext uri="{FF2B5EF4-FFF2-40B4-BE49-F238E27FC236}">
                  <a16:creationId xmlns:a16="http://schemas.microsoft.com/office/drawing/2014/main" id="{EDEEC649-AB77-C87C-7B6A-8AC0B84B7F6C}"/>
                </a:ext>
              </a:extLst>
            </p:cNvPr>
            <p:cNvSpPr/>
            <p:nvPr/>
          </p:nvSpPr>
          <p:spPr>
            <a:xfrm>
              <a:off x="1979475" y="4542675"/>
              <a:ext cx="156925" cy="156950"/>
            </a:xfrm>
            <a:custGeom>
              <a:avLst/>
              <a:gdLst/>
              <a:ahLst/>
              <a:cxnLst/>
              <a:rect l="l" t="t" r="r" b="b"/>
              <a:pathLst>
                <a:path w="6277" h="6278" extrusionOk="0">
                  <a:moveTo>
                    <a:pt x="122" y="1"/>
                  </a:moveTo>
                  <a:lnTo>
                    <a:pt x="25" y="25"/>
                  </a:lnTo>
                  <a:lnTo>
                    <a:pt x="0" y="123"/>
                  </a:lnTo>
                  <a:lnTo>
                    <a:pt x="0" y="294"/>
                  </a:lnTo>
                  <a:lnTo>
                    <a:pt x="25" y="538"/>
                  </a:lnTo>
                  <a:lnTo>
                    <a:pt x="74" y="856"/>
                  </a:lnTo>
                  <a:lnTo>
                    <a:pt x="244" y="1613"/>
                  </a:lnTo>
                  <a:lnTo>
                    <a:pt x="489" y="2492"/>
                  </a:lnTo>
                  <a:lnTo>
                    <a:pt x="806" y="3420"/>
                  </a:lnTo>
                  <a:lnTo>
                    <a:pt x="977" y="3860"/>
                  </a:lnTo>
                  <a:lnTo>
                    <a:pt x="1148" y="4275"/>
                  </a:lnTo>
                  <a:lnTo>
                    <a:pt x="1319" y="4666"/>
                  </a:lnTo>
                  <a:lnTo>
                    <a:pt x="1514" y="5007"/>
                  </a:lnTo>
                  <a:lnTo>
                    <a:pt x="1710" y="5301"/>
                  </a:lnTo>
                  <a:lnTo>
                    <a:pt x="1905" y="5520"/>
                  </a:lnTo>
                  <a:lnTo>
                    <a:pt x="2076" y="5691"/>
                  </a:lnTo>
                  <a:lnTo>
                    <a:pt x="2272" y="5838"/>
                  </a:lnTo>
                  <a:lnTo>
                    <a:pt x="2467" y="5960"/>
                  </a:lnTo>
                  <a:lnTo>
                    <a:pt x="2687" y="6058"/>
                  </a:lnTo>
                  <a:lnTo>
                    <a:pt x="2907" y="6155"/>
                  </a:lnTo>
                  <a:lnTo>
                    <a:pt x="3126" y="6204"/>
                  </a:lnTo>
                  <a:lnTo>
                    <a:pt x="3371" y="6253"/>
                  </a:lnTo>
                  <a:lnTo>
                    <a:pt x="3590" y="6277"/>
                  </a:lnTo>
                  <a:lnTo>
                    <a:pt x="3835" y="6277"/>
                  </a:lnTo>
                  <a:lnTo>
                    <a:pt x="4054" y="6253"/>
                  </a:lnTo>
                  <a:lnTo>
                    <a:pt x="4299" y="6204"/>
                  </a:lnTo>
                  <a:lnTo>
                    <a:pt x="4519" y="6155"/>
                  </a:lnTo>
                  <a:lnTo>
                    <a:pt x="4738" y="6058"/>
                  </a:lnTo>
                  <a:lnTo>
                    <a:pt x="4958" y="5960"/>
                  </a:lnTo>
                  <a:lnTo>
                    <a:pt x="5154" y="5838"/>
                  </a:lnTo>
                  <a:lnTo>
                    <a:pt x="5349" y="5691"/>
                  </a:lnTo>
                  <a:lnTo>
                    <a:pt x="2003" y="2345"/>
                  </a:lnTo>
                  <a:lnTo>
                    <a:pt x="1954" y="2272"/>
                  </a:lnTo>
                  <a:lnTo>
                    <a:pt x="1954" y="2174"/>
                  </a:lnTo>
                  <a:lnTo>
                    <a:pt x="1954" y="2101"/>
                  </a:lnTo>
                  <a:lnTo>
                    <a:pt x="2003" y="2003"/>
                  </a:lnTo>
                  <a:lnTo>
                    <a:pt x="2101" y="1955"/>
                  </a:lnTo>
                  <a:lnTo>
                    <a:pt x="2272" y="1955"/>
                  </a:lnTo>
                  <a:lnTo>
                    <a:pt x="2345" y="2003"/>
                  </a:lnTo>
                  <a:lnTo>
                    <a:pt x="5691" y="5349"/>
                  </a:lnTo>
                  <a:lnTo>
                    <a:pt x="5837" y="5154"/>
                  </a:lnTo>
                  <a:lnTo>
                    <a:pt x="5959" y="4959"/>
                  </a:lnTo>
                  <a:lnTo>
                    <a:pt x="6057" y="4739"/>
                  </a:lnTo>
                  <a:lnTo>
                    <a:pt x="6155" y="4519"/>
                  </a:lnTo>
                  <a:lnTo>
                    <a:pt x="6204" y="4299"/>
                  </a:lnTo>
                  <a:lnTo>
                    <a:pt x="6253" y="4055"/>
                  </a:lnTo>
                  <a:lnTo>
                    <a:pt x="6277" y="3835"/>
                  </a:lnTo>
                  <a:lnTo>
                    <a:pt x="6277" y="3591"/>
                  </a:lnTo>
                  <a:lnTo>
                    <a:pt x="6253" y="3371"/>
                  </a:lnTo>
                  <a:lnTo>
                    <a:pt x="6204" y="3127"/>
                  </a:lnTo>
                  <a:lnTo>
                    <a:pt x="6155" y="2907"/>
                  </a:lnTo>
                  <a:lnTo>
                    <a:pt x="6057" y="2687"/>
                  </a:lnTo>
                  <a:lnTo>
                    <a:pt x="5959" y="2467"/>
                  </a:lnTo>
                  <a:lnTo>
                    <a:pt x="5837" y="2272"/>
                  </a:lnTo>
                  <a:lnTo>
                    <a:pt x="5691" y="2077"/>
                  </a:lnTo>
                  <a:lnTo>
                    <a:pt x="5520" y="1906"/>
                  </a:lnTo>
                  <a:lnTo>
                    <a:pt x="5300" y="1710"/>
                  </a:lnTo>
                  <a:lnTo>
                    <a:pt x="5007" y="1515"/>
                  </a:lnTo>
                  <a:lnTo>
                    <a:pt x="4665" y="1320"/>
                  </a:lnTo>
                  <a:lnTo>
                    <a:pt x="4274" y="1149"/>
                  </a:lnTo>
                  <a:lnTo>
                    <a:pt x="3859" y="978"/>
                  </a:lnTo>
                  <a:lnTo>
                    <a:pt x="3419" y="807"/>
                  </a:lnTo>
                  <a:lnTo>
                    <a:pt x="2491" y="489"/>
                  </a:lnTo>
                  <a:lnTo>
                    <a:pt x="1612" y="245"/>
                  </a:lnTo>
                  <a:lnTo>
                    <a:pt x="855" y="74"/>
                  </a:lnTo>
                  <a:lnTo>
                    <a:pt x="538" y="25"/>
                  </a:lnTo>
                  <a:lnTo>
                    <a:pt x="29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897;p49">
              <a:extLst>
                <a:ext uri="{FF2B5EF4-FFF2-40B4-BE49-F238E27FC236}">
                  <a16:creationId xmlns:a16="http://schemas.microsoft.com/office/drawing/2014/main" id="{CAD2210C-BA61-B6E6-DE4E-4DC65F8E88A9}"/>
                </a:ext>
              </a:extLst>
            </p:cNvPr>
            <p:cNvSpPr/>
            <p:nvPr/>
          </p:nvSpPr>
          <p:spPr>
            <a:xfrm>
              <a:off x="2041125" y="4289300"/>
              <a:ext cx="240000" cy="509225"/>
            </a:xfrm>
            <a:custGeom>
              <a:avLst/>
              <a:gdLst/>
              <a:ahLst/>
              <a:cxnLst/>
              <a:rect l="l" t="t" r="r" b="b"/>
              <a:pathLst>
                <a:path w="9600" h="20369" extrusionOk="0">
                  <a:moveTo>
                    <a:pt x="4788" y="3664"/>
                  </a:moveTo>
                  <a:lnTo>
                    <a:pt x="5032" y="3688"/>
                  </a:lnTo>
                  <a:lnTo>
                    <a:pt x="5228" y="3761"/>
                  </a:lnTo>
                  <a:lnTo>
                    <a:pt x="5423" y="3859"/>
                  </a:lnTo>
                  <a:lnTo>
                    <a:pt x="5594" y="3981"/>
                  </a:lnTo>
                  <a:lnTo>
                    <a:pt x="5716" y="4152"/>
                  </a:lnTo>
                  <a:lnTo>
                    <a:pt x="5838" y="4347"/>
                  </a:lnTo>
                  <a:lnTo>
                    <a:pt x="5887" y="4567"/>
                  </a:lnTo>
                  <a:lnTo>
                    <a:pt x="5911" y="4787"/>
                  </a:lnTo>
                  <a:lnTo>
                    <a:pt x="5887" y="5007"/>
                  </a:lnTo>
                  <a:lnTo>
                    <a:pt x="5838" y="5227"/>
                  </a:lnTo>
                  <a:lnTo>
                    <a:pt x="5716" y="5422"/>
                  </a:lnTo>
                  <a:lnTo>
                    <a:pt x="5594" y="5569"/>
                  </a:lnTo>
                  <a:lnTo>
                    <a:pt x="5423" y="5715"/>
                  </a:lnTo>
                  <a:lnTo>
                    <a:pt x="5228" y="5813"/>
                  </a:lnTo>
                  <a:lnTo>
                    <a:pt x="5032" y="5886"/>
                  </a:lnTo>
                  <a:lnTo>
                    <a:pt x="4788" y="5911"/>
                  </a:lnTo>
                  <a:lnTo>
                    <a:pt x="4568" y="5886"/>
                  </a:lnTo>
                  <a:lnTo>
                    <a:pt x="4348" y="5813"/>
                  </a:lnTo>
                  <a:lnTo>
                    <a:pt x="4177" y="5715"/>
                  </a:lnTo>
                  <a:lnTo>
                    <a:pt x="4006" y="5569"/>
                  </a:lnTo>
                  <a:lnTo>
                    <a:pt x="3860" y="5422"/>
                  </a:lnTo>
                  <a:lnTo>
                    <a:pt x="3762" y="5227"/>
                  </a:lnTo>
                  <a:lnTo>
                    <a:pt x="3689" y="5007"/>
                  </a:lnTo>
                  <a:lnTo>
                    <a:pt x="3664" y="4787"/>
                  </a:lnTo>
                  <a:lnTo>
                    <a:pt x="3689" y="4567"/>
                  </a:lnTo>
                  <a:lnTo>
                    <a:pt x="3762" y="4347"/>
                  </a:lnTo>
                  <a:lnTo>
                    <a:pt x="3860" y="4152"/>
                  </a:lnTo>
                  <a:lnTo>
                    <a:pt x="4006" y="3981"/>
                  </a:lnTo>
                  <a:lnTo>
                    <a:pt x="4177" y="3859"/>
                  </a:lnTo>
                  <a:lnTo>
                    <a:pt x="4348" y="3761"/>
                  </a:lnTo>
                  <a:lnTo>
                    <a:pt x="4568" y="3688"/>
                  </a:lnTo>
                  <a:lnTo>
                    <a:pt x="4788" y="3664"/>
                  </a:lnTo>
                  <a:close/>
                  <a:moveTo>
                    <a:pt x="4568" y="0"/>
                  </a:moveTo>
                  <a:lnTo>
                    <a:pt x="4348" y="49"/>
                  </a:lnTo>
                  <a:lnTo>
                    <a:pt x="4153" y="122"/>
                  </a:lnTo>
                  <a:lnTo>
                    <a:pt x="3933" y="220"/>
                  </a:lnTo>
                  <a:lnTo>
                    <a:pt x="3738" y="342"/>
                  </a:lnTo>
                  <a:lnTo>
                    <a:pt x="3542" y="489"/>
                  </a:lnTo>
                  <a:lnTo>
                    <a:pt x="3347" y="684"/>
                  </a:lnTo>
                  <a:lnTo>
                    <a:pt x="3176" y="904"/>
                  </a:lnTo>
                  <a:lnTo>
                    <a:pt x="2907" y="855"/>
                  </a:lnTo>
                  <a:lnTo>
                    <a:pt x="2663" y="855"/>
                  </a:lnTo>
                  <a:lnTo>
                    <a:pt x="2394" y="904"/>
                  </a:lnTo>
                  <a:lnTo>
                    <a:pt x="2175" y="953"/>
                  </a:lnTo>
                  <a:lnTo>
                    <a:pt x="1955" y="1026"/>
                  </a:lnTo>
                  <a:lnTo>
                    <a:pt x="1759" y="1124"/>
                  </a:lnTo>
                  <a:lnTo>
                    <a:pt x="1564" y="1246"/>
                  </a:lnTo>
                  <a:lnTo>
                    <a:pt x="1393" y="1392"/>
                  </a:lnTo>
                  <a:lnTo>
                    <a:pt x="1271" y="1563"/>
                  </a:lnTo>
                  <a:lnTo>
                    <a:pt x="1124" y="1734"/>
                  </a:lnTo>
                  <a:lnTo>
                    <a:pt x="1027" y="1930"/>
                  </a:lnTo>
                  <a:lnTo>
                    <a:pt x="953" y="2149"/>
                  </a:lnTo>
                  <a:lnTo>
                    <a:pt x="905" y="2394"/>
                  </a:lnTo>
                  <a:lnTo>
                    <a:pt x="880" y="2638"/>
                  </a:lnTo>
                  <a:lnTo>
                    <a:pt x="880" y="2906"/>
                  </a:lnTo>
                  <a:lnTo>
                    <a:pt x="905" y="3175"/>
                  </a:lnTo>
                  <a:lnTo>
                    <a:pt x="685" y="3346"/>
                  </a:lnTo>
                  <a:lnTo>
                    <a:pt x="514" y="3517"/>
                  </a:lnTo>
                  <a:lnTo>
                    <a:pt x="343" y="3712"/>
                  </a:lnTo>
                  <a:lnTo>
                    <a:pt x="221" y="3932"/>
                  </a:lnTo>
                  <a:lnTo>
                    <a:pt x="123" y="4128"/>
                  </a:lnTo>
                  <a:lnTo>
                    <a:pt x="50" y="4347"/>
                  </a:lnTo>
                  <a:lnTo>
                    <a:pt x="25" y="4567"/>
                  </a:lnTo>
                  <a:lnTo>
                    <a:pt x="1" y="4787"/>
                  </a:lnTo>
                  <a:lnTo>
                    <a:pt x="25" y="5007"/>
                  </a:lnTo>
                  <a:lnTo>
                    <a:pt x="50" y="5227"/>
                  </a:lnTo>
                  <a:lnTo>
                    <a:pt x="123" y="5422"/>
                  </a:lnTo>
                  <a:lnTo>
                    <a:pt x="221" y="5642"/>
                  </a:lnTo>
                  <a:lnTo>
                    <a:pt x="343" y="5837"/>
                  </a:lnTo>
                  <a:lnTo>
                    <a:pt x="514" y="6033"/>
                  </a:lnTo>
                  <a:lnTo>
                    <a:pt x="685" y="6228"/>
                  </a:lnTo>
                  <a:lnTo>
                    <a:pt x="905" y="6399"/>
                  </a:lnTo>
                  <a:lnTo>
                    <a:pt x="880" y="6668"/>
                  </a:lnTo>
                  <a:lnTo>
                    <a:pt x="880" y="6936"/>
                  </a:lnTo>
                  <a:lnTo>
                    <a:pt x="905" y="7181"/>
                  </a:lnTo>
                  <a:lnTo>
                    <a:pt x="953" y="7400"/>
                  </a:lnTo>
                  <a:lnTo>
                    <a:pt x="1027" y="7620"/>
                  </a:lnTo>
                  <a:lnTo>
                    <a:pt x="1124" y="7816"/>
                  </a:lnTo>
                  <a:lnTo>
                    <a:pt x="1271" y="8011"/>
                  </a:lnTo>
                  <a:lnTo>
                    <a:pt x="1393" y="8182"/>
                  </a:lnTo>
                  <a:lnTo>
                    <a:pt x="1564" y="8328"/>
                  </a:lnTo>
                  <a:lnTo>
                    <a:pt x="1759" y="8451"/>
                  </a:lnTo>
                  <a:lnTo>
                    <a:pt x="1955" y="8548"/>
                  </a:lnTo>
                  <a:lnTo>
                    <a:pt x="2175" y="8621"/>
                  </a:lnTo>
                  <a:lnTo>
                    <a:pt x="2394" y="8670"/>
                  </a:lnTo>
                  <a:lnTo>
                    <a:pt x="2663" y="8695"/>
                  </a:lnTo>
                  <a:lnTo>
                    <a:pt x="2907" y="8695"/>
                  </a:lnTo>
                  <a:lnTo>
                    <a:pt x="3176" y="8670"/>
                  </a:lnTo>
                  <a:lnTo>
                    <a:pt x="3420" y="8939"/>
                  </a:lnTo>
                  <a:lnTo>
                    <a:pt x="3664" y="9159"/>
                  </a:lnTo>
                  <a:lnTo>
                    <a:pt x="3933" y="9354"/>
                  </a:lnTo>
                  <a:lnTo>
                    <a:pt x="4202" y="9476"/>
                  </a:lnTo>
                  <a:lnTo>
                    <a:pt x="4202" y="19783"/>
                  </a:lnTo>
                  <a:lnTo>
                    <a:pt x="4226" y="19905"/>
                  </a:lnTo>
                  <a:lnTo>
                    <a:pt x="4251" y="20027"/>
                  </a:lnTo>
                  <a:lnTo>
                    <a:pt x="4299" y="20125"/>
                  </a:lnTo>
                  <a:lnTo>
                    <a:pt x="4373" y="20198"/>
                  </a:lnTo>
                  <a:lnTo>
                    <a:pt x="4470" y="20271"/>
                  </a:lnTo>
                  <a:lnTo>
                    <a:pt x="4568" y="20345"/>
                  </a:lnTo>
                  <a:lnTo>
                    <a:pt x="4666" y="20369"/>
                  </a:lnTo>
                  <a:lnTo>
                    <a:pt x="4910" y="20369"/>
                  </a:lnTo>
                  <a:lnTo>
                    <a:pt x="5032" y="20345"/>
                  </a:lnTo>
                  <a:lnTo>
                    <a:pt x="5130" y="20271"/>
                  </a:lnTo>
                  <a:lnTo>
                    <a:pt x="5203" y="20198"/>
                  </a:lnTo>
                  <a:lnTo>
                    <a:pt x="5276" y="20125"/>
                  </a:lnTo>
                  <a:lnTo>
                    <a:pt x="5350" y="20027"/>
                  </a:lnTo>
                  <a:lnTo>
                    <a:pt x="5374" y="19905"/>
                  </a:lnTo>
                  <a:lnTo>
                    <a:pt x="5374" y="19783"/>
                  </a:lnTo>
                  <a:lnTo>
                    <a:pt x="5374" y="9476"/>
                  </a:lnTo>
                  <a:lnTo>
                    <a:pt x="5667" y="9354"/>
                  </a:lnTo>
                  <a:lnTo>
                    <a:pt x="5936" y="9159"/>
                  </a:lnTo>
                  <a:lnTo>
                    <a:pt x="6180" y="8939"/>
                  </a:lnTo>
                  <a:lnTo>
                    <a:pt x="6400" y="8670"/>
                  </a:lnTo>
                  <a:lnTo>
                    <a:pt x="6668" y="8695"/>
                  </a:lnTo>
                  <a:lnTo>
                    <a:pt x="6937" y="8695"/>
                  </a:lnTo>
                  <a:lnTo>
                    <a:pt x="7181" y="8670"/>
                  </a:lnTo>
                  <a:lnTo>
                    <a:pt x="7426" y="8621"/>
                  </a:lnTo>
                  <a:lnTo>
                    <a:pt x="7645" y="8548"/>
                  </a:lnTo>
                  <a:lnTo>
                    <a:pt x="7841" y="8451"/>
                  </a:lnTo>
                  <a:lnTo>
                    <a:pt x="8012" y="8328"/>
                  </a:lnTo>
                  <a:lnTo>
                    <a:pt x="8183" y="8182"/>
                  </a:lnTo>
                  <a:lnTo>
                    <a:pt x="8329" y="8011"/>
                  </a:lnTo>
                  <a:lnTo>
                    <a:pt x="8451" y="7816"/>
                  </a:lnTo>
                  <a:lnTo>
                    <a:pt x="8549" y="7620"/>
                  </a:lnTo>
                  <a:lnTo>
                    <a:pt x="8622" y="7400"/>
                  </a:lnTo>
                  <a:lnTo>
                    <a:pt x="8696" y="7181"/>
                  </a:lnTo>
                  <a:lnTo>
                    <a:pt x="8720" y="6936"/>
                  </a:lnTo>
                  <a:lnTo>
                    <a:pt x="8720" y="6668"/>
                  </a:lnTo>
                  <a:lnTo>
                    <a:pt x="8696" y="6399"/>
                  </a:lnTo>
                  <a:lnTo>
                    <a:pt x="8891" y="6228"/>
                  </a:lnTo>
                  <a:lnTo>
                    <a:pt x="9086" y="6033"/>
                  </a:lnTo>
                  <a:lnTo>
                    <a:pt x="9233" y="5837"/>
                  </a:lnTo>
                  <a:lnTo>
                    <a:pt x="9355" y="5642"/>
                  </a:lnTo>
                  <a:lnTo>
                    <a:pt x="9453" y="5422"/>
                  </a:lnTo>
                  <a:lnTo>
                    <a:pt x="9526" y="5227"/>
                  </a:lnTo>
                  <a:lnTo>
                    <a:pt x="9575" y="5007"/>
                  </a:lnTo>
                  <a:lnTo>
                    <a:pt x="9599" y="4787"/>
                  </a:lnTo>
                  <a:lnTo>
                    <a:pt x="9575" y="4567"/>
                  </a:lnTo>
                  <a:lnTo>
                    <a:pt x="9526" y="4347"/>
                  </a:lnTo>
                  <a:lnTo>
                    <a:pt x="9453" y="4128"/>
                  </a:lnTo>
                  <a:lnTo>
                    <a:pt x="9355" y="3932"/>
                  </a:lnTo>
                  <a:lnTo>
                    <a:pt x="9233" y="3712"/>
                  </a:lnTo>
                  <a:lnTo>
                    <a:pt x="9086" y="3517"/>
                  </a:lnTo>
                  <a:lnTo>
                    <a:pt x="8891" y="3346"/>
                  </a:lnTo>
                  <a:lnTo>
                    <a:pt x="8696" y="3175"/>
                  </a:lnTo>
                  <a:lnTo>
                    <a:pt x="8720" y="2906"/>
                  </a:lnTo>
                  <a:lnTo>
                    <a:pt x="8720" y="2638"/>
                  </a:lnTo>
                  <a:lnTo>
                    <a:pt x="8696" y="2394"/>
                  </a:lnTo>
                  <a:lnTo>
                    <a:pt x="8622" y="2149"/>
                  </a:lnTo>
                  <a:lnTo>
                    <a:pt x="8549" y="1930"/>
                  </a:lnTo>
                  <a:lnTo>
                    <a:pt x="8451" y="1734"/>
                  </a:lnTo>
                  <a:lnTo>
                    <a:pt x="8329" y="1563"/>
                  </a:lnTo>
                  <a:lnTo>
                    <a:pt x="8183" y="1392"/>
                  </a:lnTo>
                  <a:lnTo>
                    <a:pt x="8012" y="1246"/>
                  </a:lnTo>
                  <a:lnTo>
                    <a:pt x="7841" y="1124"/>
                  </a:lnTo>
                  <a:lnTo>
                    <a:pt x="7645" y="1026"/>
                  </a:lnTo>
                  <a:lnTo>
                    <a:pt x="7426" y="953"/>
                  </a:lnTo>
                  <a:lnTo>
                    <a:pt x="7181" y="904"/>
                  </a:lnTo>
                  <a:lnTo>
                    <a:pt x="6937" y="855"/>
                  </a:lnTo>
                  <a:lnTo>
                    <a:pt x="6668" y="855"/>
                  </a:lnTo>
                  <a:lnTo>
                    <a:pt x="6400" y="904"/>
                  </a:lnTo>
                  <a:lnTo>
                    <a:pt x="6229" y="684"/>
                  </a:lnTo>
                  <a:lnTo>
                    <a:pt x="6058" y="489"/>
                  </a:lnTo>
                  <a:lnTo>
                    <a:pt x="5863" y="342"/>
                  </a:lnTo>
                  <a:lnTo>
                    <a:pt x="5643" y="220"/>
                  </a:lnTo>
                  <a:lnTo>
                    <a:pt x="5447" y="122"/>
                  </a:lnTo>
                  <a:lnTo>
                    <a:pt x="5228" y="49"/>
                  </a:lnTo>
                  <a:lnTo>
                    <a:pt x="500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34"/>
          <p:cNvSpPr txBox="1">
            <a:spLocks noGrp="1"/>
          </p:cNvSpPr>
          <p:nvPr>
            <p:ph type="sldNum" idx="12"/>
          </p:nvPr>
        </p:nvSpPr>
        <p:spPr>
          <a:xfrm>
            <a:off x="76209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grpSp>
        <p:nvGrpSpPr>
          <p:cNvPr id="2" name="Nhóm 1">
            <a:extLst>
              <a:ext uri="{FF2B5EF4-FFF2-40B4-BE49-F238E27FC236}">
                <a16:creationId xmlns:a16="http://schemas.microsoft.com/office/drawing/2014/main" id="{5FDDD30E-0A8F-A66A-1274-4BC88312D77C}"/>
              </a:ext>
            </a:extLst>
          </p:cNvPr>
          <p:cNvGrpSpPr/>
          <p:nvPr/>
        </p:nvGrpSpPr>
        <p:grpSpPr>
          <a:xfrm>
            <a:off x="2606908" y="637621"/>
            <a:ext cx="6158707" cy="4012888"/>
            <a:chOff x="2738662" y="538643"/>
            <a:chExt cx="4827317" cy="3257248"/>
          </a:xfrm>
        </p:grpSpPr>
        <p:pic>
          <p:nvPicPr>
            <p:cNvPr id="10" name="Picture 3">
              <a:extLst>
                <a:ext uri="{FF2B5EF4-FFF2-40B4-BE49-F238E27FC236}">
                  <a16:creationId xmlns:a16="http://schemas.microsoft.com/office/drawing/2014/main" id="{1F3ABFC3-BC1F-7705-A1DC-E3F63DD164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43622" y="538643"/>
              <a:ext cx="3065676" cy="568514"/>
            </a:xfrm>
            <a:prstGeom prst="rect">
              <a:avLst/>
            </a:prstGeom>
          </p:spPr>
        </p:pic>
        <p:pic>
          <p:nvPicPr>
            <p:cNvPr id="11" name="Picture 6">
              <a:extLst>
                <a:ext uri="{FF2B5EF4-FFF2-40B4-BE49-F238E27FC236}">
                  <a16:creationId xmlns:a16="http://schemas.microsoft.com/office/drawing/2014/main" id="{741EA750-FAF9-A177-84FA-58A33E9D35E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2743622" y="1083432"/>
              <a:ext cx="4817463" cy="746479"/>
            </a:xfrm>
            <a:prstGeom prst="rect">
              <a:avLst/>
            </a:prstGeom>
          </p:spPr>
        </p:pic>
        <p:pic>
          <p:nvPicPr>
            <p:cNvPr id="12" name="Picture 9">
              <a:extLst>
                <a:ext uri="{FF2B5EF4-FFF2-40B4-BE49-F238E27FC236}">
                  <a16:creationId xmlns:a16="http://schemas.microsoft.com/office/drawing/2014/main" id="{A1133369-8A92-89B1-13AB-84948554AC5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2738662" y="1824038"/>
              <a:ext cx="4822423" cy="708951"/>
            </a:xfrm>
            <a:prstGeom prst="rect">
              <a:avLst/>
            </a:prstGeom>
          </p:spPr>
        </p:pic>
        <p:pic>
          <p:nvPicPr>
            <p:cNvPr id="13" name="Picture 3">
              <a:extLst>
                <a:ext uri="{FF2B5EF4-FFF2-40B4-BE49-F238E27FC236}">
                  <a16:creationId xmlns:a16="http://schemas.microsoft.com/office/drawing/2014/main" id="{B78E7A5A-3F10-436F-600A-060F0BB8088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/>
          </p:blipFill>
          <p:spPr>
            <a:xfrm>
              <a:off x="2738663" y="2532989"/>
              <a:ext cx="4827316" cy="663132"/>
            </a:xfrm>
            <a:prstGeom prst="rect">
              <a:avLst/>
            </a:prstGeom>
          </p:spPr>
        </p:pic>
        <p:pic>
          <p:nvPicPr>
            <p:cNvPr id="14" name="Picture 6">
              <a:extLst>
                <a:ext uri="{FF2B5EF4-FFF2-40B4-BE49-F238E27FC236}">
                  <a16:creationId xmlns:a16="http://schemas.microsoft.com/office/drawing/2014/main" id="{F66A1FB2-1B59-3B50-D3BE-A54A74C8097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741143" y="3196121"/>
              <a:ext cx="3070634" cy="599770"/>
            </a:xfrm>
            <a:prstGeom prst="rect">
              <a:avLst/>
            </a:prstGeom>
          </p:spPr>
        </p:pic>
      </p:grpSp>
      <p:sp>
        <p:nvSpPr>
          <p:cNvPr id="16" name="Tiêu đề 2">
            <a:extLst>
              <a:ext uri="{FF2B5EF4-FFF2-40B4-BE49-F238E27FC236}">
                <a16:creationId xmlns:a16="http://schemas.microsoft.com/office/drawing/2014/main" id="{201A6D7C-7D12-1C37-F79A-021F462B8996}"/>
              </a:ext>
            </a:extLst>
          </p:cNvPr>
          <p:cNvSpPr txBox="1">
            <a:spLocks/>
          </p:cNvSpPr>
          <p:nvPr/>
        </p:nvSpPr>
        <p:spPr>
          <a:xfrm>
            <a:off x="3245887" y="163510"/>
            <a:ext cx="1985019" cy="50936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>
                <a:solidFill>
                  <a:schemeClr val="accent2"/>
                </a:solidFill>
                <a:latin typeface="DejaVu Serif" panose="02060603050605020204" pitchFamily="18" charset="0"/>
                <a:ea typeface="DejaVu Serif" panose="02060603050605020204" pitchFamily="18" charset="0"/>
              </a:rPr>
              <a:t>6. Class Air</a:t>
            </a:r>
            <a:endParaRPr lang="vi-VN" sz="2400">
              <a:solidFill>
                <a:schemeClr val="accent2"/>
              </a:solidFill>
              <a:ea typeface="DejaVu Serif" panose="02060603050605020204" pitchFamily="18" charset="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0"/>
          <p:cNvSpPr txBox="1">
            <a:spLocks noGrp="1"/>
          </p:cNvSpPr>
          <p:nvPr>
            <p:ph type="sldNum" idx="12"/>
          </p:nvPr>
        </p:nvSpPr>
        <p:spPr>
          <a:xfrm>
            <a:off x="76209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pic>
        <p:nvPicPr>
          <p:cNvPr id="294" name="Google Shape;294;p30"/>
          <p:cNvPicPr preferRelativeResize="0"/>
          <p:nvPr/>
        </p:nvPicPr>
        <p:blipFill rotWithShape="1">
          <a:blip r:embed="rId3">
            <a:alphaModFix/>
          </a:blip>
          <a:srcRect l="28120" r="28120"/>
          <a:stretch/>
        </p:blipFill>
        <p:spPr>
          <a:xfrm rot="136920">
            <a:off x="505387" y="431573"/>
            <a:ext cx="1749477" cy="2663589"/>
          </a:xfrm>
          <a:custGeom>
            <a:avLst/>
            <a:gdLst/>
            <a:ahLst/>
            <a:cxnLst/>
            <a:rect l="l" t="t" r="r" b="b"/>
            <a:pathLst>
              <a:path w="17426" h="21367" extrusionOk="0">
                <a:moveTo>
                  <a:pt x="2010" y="0"/>
                </a:moveTo>
                <a:cubicBezTo>
                  <a:pt x="2010" y="0"/>
                  <a:pt x="-1914" y="9793"/>
                  <a:pt x="1203" y="15697"/>
                </a:cubicBezTo>
                <a:cubicBezTo>
                  <a:pt x="4320" y="21600"/>
                  <a:pt x="13293" y="21366"/>
                  <a:pt x="13293" y="21366"/>
                </a:cubicBezTo>
                <a:cubicBezTo>
                  <a:pt x="13293" y="21366"/>
                  <a:pt x="19686" y="16253"/>
                  <a:pt x="16569" y="10352"/>
                </a:cubicBezTo>
                <a:cubicBezTo>
                  <a:pt x="13452" y="4452"/>
                  <a:pt x="2010" y="0"/>
                  <a:pt x="2010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32" name="Tiêu đề 2">
            <a:extLst>
              <a:ext uri="{FF2B5EF4-FFF2-40B4-BE49-F238E27FC236}">
                <a16:creationId xmlns:a16="http://schemas.microsoft.com/office/drawing/2014/main" id="{3E45F4F8-2BFD-7264-DEAF-13837C2E41CA}"/>
              </a:ext>
            </a:extLst>
          </p:cNvPr>
          <p:cNvSpPr txBox="1">
            <a:spLocks/>
          </p:cNvSpPr>
          <p:nvPr/>
        </p:nvSpPr>
        <p:spPr>
          <a:xfrm>
            <a:off x="1615308" y="143115"/>
            <a:ext cx="2646913" cy="50936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>
                <a:solidFill>
                  <a:schemeClr val="accent1"/>
                </a:solidFill>
                <a:latin typeface="DejaVu Serif" panose="02060603050605020204" pitchFamily="18" charset="0"/>
                <a:ea typeface="DejaVu Serif" panose="02060603050605020204" pitchFamily="18" charset="0"/>
              </a:rPr>
              <a:t>7. Class Sector</a:t>
            </a:r>
            <a:endParaRPr lang="vi-VN" sz="2400">
              <a:solidFill>
                <a:schemeClr val="accent1"/>
              </a:solidFill>
              <a:ea typeface="DejaVu Serif" panose="02060603050605020204" pitchFamily="18" charset="0"/>
            </a:endParaRPr>
          </a:p>
        </p:txBody>
      </p:sp>
      <p:sp>
        <p:nvSpPr>
          <p:cNvPr id="33" name="Google Shape;193;p23">
            <a:extLst>
              <a:ext uri="{FF2B5EF4-FFF2-40B4-BE49-F238E27FC236}">
                <a16:creationId xmlns:a16="http://schemas.microsoft.com/office/drawing/2014/main" id="{018C6896-25C9-E18F-605C-F4BA1DE3E824}"/>
              </a:ext>
            </a:extLst>
          </p:cNvPr>
          <p:cNvSpPr txBox="1">
            <a:spLocks/>
          </p:cNvSpPr>
          <p:nvPr/>
        </p:nvSpPr>
        <p:spPr>
          <a:xfrm>
            <a:off x="3391902" y="1039259"/>
            <a:ext cx="3444900" cy="23309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vi-VN" sz="1800" dirty="0"/>
              <a:t>- Môi trường đất (</a:t>
            </a:r>
            <a:r>
              <a:rPr lang="vi-VN" sz="1800" dirty="0" err="1"/>
              <a:t>Dirt</a:t>
            </a:r>
            <a:r>
              <a:rPr lang="vi-VN" sz="1800" dirty="0"/>
              <a:t>: </a:t>
            </a:r>
            <a:r>
              <a:rPr lang="vi-VN" sz="1800" dirty="0" err="1"/>
              <a:t>Dirt</a:t>
            </a:r>
            <a:r>
              <a:rPr lang="vi-VN" sz="1800" dirty="0"/>
              <a:t>)</a:t>
            </a:r>
          </a:p>
          <a:p>
            <a:pPr>
              <a:spcBef>
                <a:spcPts val="600"/>
              </a:spcBef>
            </a:pPr>
            <a:r>
              <a:rPr lang="vi-VN" sz="1800" dirty="0"/>
              <a:t>- Môi trường không khí (</a:t>
            </a:r>
            <a:r>
              <a:rPr lang="vi-VN" sz="1800" dirty="0" err="1"/>
              <a:t>Air</a:t>
            </a:r>
            <a:r>
              <a:rPr lang="vi-VN" sz="1800" dirty="0"/>
              <a:t>: </a:t>
            </a:r>
            <a:r>
              <a:rPr lang="vi-VN" sz="1800" dirty="0" err="1"/>
              <a:t>Air</a:t>
            </a:r>
            <a:r>
              <a:rPr lang="vi-VN" sz="1800" dirty="0"/>
              <a:t>)</a:t>
            </a:r>
          </a:p>
          <a:p>
            <a:pPr>
              <a:spcBef>
                <a:spcPts val="600"/>
              </a:spcBef>
            </a:pPr>
            <a:r>
              <a:rPr lang="vi-VN" sz="1800" dirty="0"/>
              <a:t>- Quang thông (</a:t>
            </a:r>
            <a:r>
              <a:rPr lang="vi-VN" sz="1800" dirty="0" err="1"/>
              <a:t>Lumen</a:t>
            </a:r>
            <a:r>
              <a:rPr lang="vi-VN" sz="1800" dirty="0"/>
              <a:t>: </a:t>
            </a:r>
            <a:r>
              <a:rPr lang="vi-VN" sz="1800" dirty="0" err="1"/>
              <a:t>BTree</a:t>
            </a:r>
            <a:r>
              <a:rPr lang="vi-VN" sz="1800" dirty="0"/>
              <a:t>)</a:t>
            </a:r>
          </a:p>
          <a:p>
            <a:pPr>
              <a:spcBef>
                <a:spcPts val="600"/>
              </a:spcBef>
            </a:pPr>
            <a:endParaRPr lang="vi-VN" sz="1800" dirty="0"/>
          </a:p>
          <a:p>
            <a:pPr>
              <a:spcBef>
                <a:spcPts val="600"/>
              </a:spcBef>
            </a:pPr>
            <a:r>
              <a:rPr lang="vi-VN" sz="1800" dirty="0"/>
              <a:t>Có 8 hàm con</a:t>
            </a:r>
          </a:p>
        </p:txBody>
      </p:sp>
      <p:pic>
        <p:nvPicPr>
          <p:cNvPr id="34" name="Picture 3">
            <a:extLst>
              <a:ext uri="{FF2B5EF4-FFF2-40B4-BE49-F238E27FC236}">
                <a16:creationId xmlns:a16="http://schemas.microsoft.com/office/drawing/2014/main" id="{A346477D-1889-F02F-E44E-D44F653A95F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915" b="4915"/>
          <a:stretch/>
        </p:blipFill>
        <p:spPr>
          <a:xfrm>
            <a:off x="5196425" y="2409358"/>
            <a:ext cx="3864949" cy="2238893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1"/>
          <p:cNvSpPr txBox="1">
            <a:spLocks noGrp="1"/>
          </p:cNvSpPr>
          <p:nvPr>
            <p:ph type="sldNum" idx="12"/>
          </p:nvPr>
        </p:nvSpPr>
        <p:spPr>
          <a:xfrm>
            <a:off x="76209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pic>
        <p:nvPicPr>
          <p:cNvPr id="307" name="Google Shape;307;p31"/>
          <p:cNvPicPr preferRelativeResize="0"/>
          <p:nvPr/>
        </p:nvPicPr>
        <p:blipFill rotWithShape="1">
          <a:blip r:embed="rId3">
            <a:alphaModFix/>
          </a:blip>
          <a:srcRect l="25369" r="25369"/>
          <a:stretch/>
        </p:blipFill>
        <p:spPr>
          <a:xfrm rot="136920">
            <a:off x="505387" y="431573"/>
            <a:ext cx="1749477" cy="2663589"/>
          </a:xfrm>
          <a:custGeom>
            <a:avLst/>
            <a:gdLst/>
            <a:ahLst/>
            <a:cxnLst/>
            <a:rect l="l" t="t" r="r" b="b"/>
            <a:pathLst>
              <a:path w="17426" h="21367" extrusionOk="0">
                <a:moveTo>
                  <a:pt x="2010" y="0"/>
                </a:moveTo>
                <a:cubicBezTo>
                  <a:pt x="2010" y="0"/>
                  <a:pt x="-1914" y="9793"/>
                  <a:pt x="1203" y="15697"/>
                </a:cubicBezTo>
                <a:cubicBezTo>
                  <a:pt x="4320" y="21600"/>
                  <a:pt x="13293" y="21366"/>
                  <a:pt x="13293" y="21366"/>
                </a:cubicBezTo>
                <a:cubicBezTo>
                  <a:pt x="13293" y="21366"/>
                  <a:pt x="19686" y="16253"/>
                  <a:pt x="16569" y="10352"/>
                </a:cubicBezTo>
                <a:cubicBezTo>
                  <a:pt x="13452" y="4452"/>
                  <a:pt x="2010" y="0"/>
                  <a:pt x="2010" y="0"/>
                </a:cubicBezTo>
                <a:close/>
              </a:path>
            </a:pathLst>
          </a:custGeom>
          <a:noFill/>
          <a:ln>
            <a:noFill/>
          </a:ln>
        </p:spPr>
      </p:pic>
      <p:grpSp>
        <p:nvGrpSpPr>
          <p:cNvPr id="19" name="Nhóm 18">
            <a:extLst>
              <a:ext uri="{FF2B5EF4-FFF2-40B4-BE49-F238E27FC236}">
                <a16:creationId xmlns:a16="http://schemas.microsoft.com/office/drawing/2014/main" id="{9DD77DB2-8358-7FAE-4526-C396A5D2DAE2}"/>
              </a:ext>
            </a:extLst>
          </p:cNvPr>
          <p:cNvGrpSpPr/>
          <p:nvPr/>
        </p:nvGrpSpPr>
        <p:grpSpPr>
          <a:xfrm>
            <a:off x="4482639" y="652480"/>
            <a:ext cx="4314682" cy="4229594"/>
            <a:chOff x="4830981" y="567883"/>
            <a:chExt cx="4314682" cy="4229594"/>
          </a:xfrm>
        </p:grpSpPr>
        <p:grpSp>
          <p:nvGrpSpPr>
            <p:cNvPr id="17" name="Nhóm 16">
              <a:extLst>
                <a:ext uri="{FF2B5EF4-FFF2-40B4-BE49-F238E27FC236}">
                  <a16:creationId xmlns:a16="http://schemas.microsoft.com/office/drawing/2014/main" id="{FDE215F2-3C21-071C-274F-D7BBD933B0F0}"/>
                </a:ext>
              </a:extLst>
            </p:cNvPr>
            <p:cNvGrpSpPr/>
            <p:nvPr/>
          </p:nvGrpSpPr>
          <p:grpSpPr>
            <a:xfrm>
              <a:off x="4830981" y="567883"/>
              <a:ext cx="3359018" cy="3806986"/>
              <a:chOff x="4654906" y="950541"/>
              <a:chExt cx="3083560" cy="3552866"/>
            </a:xfrm>
          </p:grpSpPr>
          <p:grpSp>
            <p:nvGrpSpPr>
              <p:cNvPr id="16" name="Nhóm 15">
                <a:extLst>
                  <a:ext uri="{FF2B5EF4-FFF2-40B4-BE49-F238E27FC236}">
                    <a16:creationId xmlns:a16="http://schemas.microsoft.com/office/drawing/2014/main" id="{F2B81791-688B-6A64-319D-A75C97983E97}"/>
                  </a:ext>
                </a:extLst>
              </p:cNvPr>
              <p:cNvGrpSpPr/>
              <p:nvPr/>
            </p:nvGrpSpPr>
            <p:grpSpPr>
              <a:xfrm>
                <a:off x="4654906" y="950541"/>
                <a:ext cx="3083560" cy="2111398"/>
                <a:chOff x="3205701" y="1028949"/>
                <a:chExt cx="4436110" cy="3288863"/>
              </a:xfrm>
            </p:grpSpPr>
            <p:pic>
              <p:nvPicPr>
                <p:cNvPr id="28" name="Picture 3" descr="Text&#10;&#10;Description automatically generated">
                  <a:extLst>
                    <a:ext uri="{FF2B5EF4-FFF2-40B4-BE49-F238E27FC236}">
                      <a16:creationId xmlns:a16="http://schemas.microsoft.com/office/drawing/2014/main" id="{153F732D-4790-328F-84D7-C65AD57D43F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205701" y="1028949"/>
                  <a:ext cx="4436110" cy="1394597"/>
                </a:xfrm>
                <a:prstGeom prst="rect">
                  <a:avLst/>
                </a:prstGeom>
              </p:spPr>
            </p:pic>
            <p:pic>
              <p:nvPicPr>
                <p:cNvPr id="29" name="Picture 6" descr="Text&#10;&#10;Description automatically generated">
                  <a:extLst>
                    <a:ext uri="{FF2B5EF4-FFF2-40B4-BE49-F238E27FC236}">
                      <a16:creationId xmlns:a16="http://schemas.microsoft.com/office/drawing/2014/main" id="{3C39A17F-60B6-AD2A-FA48-BFCE107BC62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205701" y="2427406"/>
                  <a:ext cx="4436110" cy="823947"/>
                </a:xfrm>
                <a:prstGeom prst="rect">
                  <a:avLst/>
                </a:prstGeom>
              </p:spPr>
            </p:pic>
            <p:pic>
              <p:nvPicPr>
                <p:cNvPr id="30" name="Picture 9" descr="Text&#10;&#10;Description automatically generated">
                  <a:extLst>
                    <a:ext uri="{FF2B5EF4-FFF2-40B4-BE49-F238E27FC236}">
                      <a16:creationId xmlns:a16="http://schemas.microsoft.com/office/drawing/2014/main" id="{6B2B414B-CD77-772E-FC7A-0D3C01C1BBA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205701" y="3253283"/>
                  <a:ext cx="4436110" cy="1064529"/>
                </a:xfrm>
                <a:prstGeom prst="rect">
                  <a:avLst/>
                </a:prstGeom>
              </p:spPr>
            </p:pic>
          </p:grpSp>
          <p:pic>
            <p:nvPicPr>
              <p:cNvPr id="33" name="Picture 6">
                <a:extLst>
                  <a:ext uri="{FF2B5EF4-FFF2-40B4-BE49-F238E27FC236}">
                    <a16:creationId xmlns:a16="http://schemas.microsoft.com/office/drawing/2014/main" id="{B99F1779-C966-DA3E-C78A-A2B12DAF2B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rcRect/>
              <a:stretch/>
            </p:blipFill>
            <p:spPr>
              <a:xfrm>
                <a:off x="4654906" y="2968795"/>
                <a:ext cx="3083560" cy="394399"/>
              </a:xfrm>
              <a:prstGeom prst="rect">
                <a:avLst/>
              </a:prstGeom>
            </p:spPr>
          </p:pic>
          <p:pic>
            <p:nvPicPr>
              <p:cNvPr id="34" name="Picture 9">
                <a:extLst>
                  <a:ext uri="{FF2B5EF4-FFF2-40B4-BE49-F238E27FC236}">
                    <a16:creationId xmlns:a16="http://schemas.microsoft.com/office/drawing/2014/main" id="{9FE221AD-E7A6-D07F-616E-931A12A591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rcRect/>
              <a:stretch/>
            </p:blipFill>
            <p:spPr>
              <a:xfrm>
                <a:off x="4654906" y="3360710"/>
                <a:ext cx="3083560" cy="1142697"/>
              </a:xfrm>
              <a:prstGeom prst="rect">
                <a:avLst/>
              </a:prstGeom>
            </p:spPr>
          </p:pic>
        </p:grpSp>
        <p:pic>
          <p:nvPicPr>
            <p:cNvPr id="36" name="Picture 5">
              <a:extLst>
                <a:ext uri="{FF2B5EF4-FFF2-40B4-BE49-F238E27FC236}">
                  <a16:creationId xmlns:a16="http://schemas.microsoft.com/office/drawing/2014/main" id="{96E7FC87-8D2C-1495-390F-0CDC0FB600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1414" t="3751" r="1121" b="-2"/>
            <a:stretch/>
          </p:blipFill>
          <p:spPr>
            <a:xfrm>
              <a:off x="4830981" y="4374868"/>
              <a:ext cx="4314682" cy="422609"/>
            </a:xfrm>
            <a:prstGeom prst="rect">
              <a:avLst/>
            </a:prstGeom>
          </p:spPr>
        </p:pic>
      </p:grpSp>
      <p:sp>
        <p:nvSpPr>
          <p:cNvPr id="39" name="Tiêu đề 2">
            <a:extLst>
              <a:ext uri="{FF2B5EF4-FFF2-40B4-BE49-F238E27FC236}">
                <a16:creationId xmlns:a16="http://schemas.microsoft.com/office/drawing/2014/main" id="{316255B8-BB39-0C7A-D579-01B25D2F3D51}"/>
              </a:ext>
            </a:extLst>
          </p:cNvPr>
          <p:cNvSpPr txBox="1">
            <a:spLocks/>
          </p:cNvSpPr>
          <p:nvPr/>
        </p:nvSpPr>
        <p:spPr>
          <a:xfrm>
            <a:off x="1615308" y="143115"/>
            <a:ext cx="2646913" cy="50936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>
                <a:solidFill>
                  <a:schemeClr val="accent1"/>
                </a:solidFill>
                <a:latin typeface="DejaVu Serif" panose="02060603050605020204" pitchFamily="18" charset="0"/>
                <a:ea typeface="DejaVu Serif" panose="02060603050605020204" pitchFamily="18" charset="0"/>
              </a:rPr>
              <a:t>7. Class Sector</a:t>
            </a:r>
            <a:endParaRPr lang="vi-VN" sz="2400">
              <a:solidFill>
                <a:schemeClr val="accent1"/>
              </a:solidFill>
              <a:ea typeface="DejaVu Serif" panose="02060603050605020204" pitchFamily="18" charset="0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37"/>
          <p:cNvSpPr txBox="1">
            <a:spLocks noGrp="1"/>
          </p:cNvSpPr>
          <p:nvPr>
            <p:ph type="sldNum" idx="12"/>
          </p:nvPr>
        </p:nvSpPr>
        <p:spPr>
          <a:xfrm>
            <a:off x="76209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pic>
        <p:nvPicPr>
          <p:cNvPr id="386" name="Google Shape;386;p37"/>
          <p:cNvPicPr preferRelativeResize="0"/>
          <p:nvPr/>
        </p:nvPicPr>
        <p:blipFill rotWithShape="1">
          <a:blip r:embed="rId3">
            <a:alphaModFix/>
          </a:blip>
          <a:srcRect l="8091" t="22963" r="43307" b="-11217"/>
          <a:stretch/>
        </p:blipFill>
        <p:spPr>
          <a:xfrm rot="-226005">
            <a:off x="1585500" y="1475773"/>
            <a:ext cx="2433561" cy="2927735"/>
          </a:xfrm>
          <a:custGeom>
            <a:avLst/>
            <a:gdLst/>
            <a:ahLst/>
            <a:cxnLst/>
            <a:rect l="l" t="t" r="r" b="b"/>
            <a:pathLst>
              <a:path w="18313" h="19923" extrusionOk="0">
                <a:moveTo>
                  <a:pt x="18244" y="0"/>
                </a:moveTo>
                <a:cubicBezTo>
                  <a:pt x="18244" y="0"/>
                  <a:pt x="6512" y="2215"/>
                  <a:pt x="2014" y="7612"/>
                </a:cubicBezTo>
                <a:cubicBezTo>
                  <a:pt x="-2484" y="13005"/>
                  <a:pt x="1955" y="19534"/>
                  <a:pt x="1955" y="19534"/>
                </a:cubicBezTo>
                <a:cubicBezTo>
                  <a:pt x="1955" y="19534"/>
                  <a:pt x="10120" y="21600"/>
                  <a:pt x="14618" y="16208"/>
                </a:cubicBezTo>
                <a:cubicBezTo>
                  <a:pt x="19116" y="10816"/>
                  <a:pt x="18244" y="0"/>
                  <a:pt x="18244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6" name="Tiêu đề 2">
            <a:extLst>
              <a:ext uri="{FF2B5EF4-FFF2-40B4-BE49-F238E27FC236}">
                <a16:creationId xmlns:a16="http://schemas.microsoft.com/office/drawing/2014/main" id="{F39819E5-F362-736F-0CE6-71B6801E91CD}"/>
              </a:ext>
            </a:extLst>
          </p:cNvPr>
          <p:cNvSpPr txBox="1">
            <a:spLocks/>
          </p:cNvSpPr>
          <p:nvPr/>
        </p:nvSpPr>
        <p:spPr>
          <a:xfrm>
            <a:off x="4380725" y="191943"/>
            <a:ext cx="3077716" cy="50936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>
                <a:solidFill>
                  <a:schemeClr val="accent1"/>
                </a:solidFill>
                <a:latin typeface="DejaVu Serif" panose="02060603050605020204" pitchFamily="18" charset="0"/>
                <a:ea typeface="DejaVu Serif" panose="02060603050605020204" pitchFamily="18" charset="0"/>
              </a:rPr>
              <a:t>8. Class DateNode</a:t>
            </a:r>
            <a:endParaRPr lang="vi-VN" sz="2400">
              <a:solidFill>
                <a:schemeClr val="accent1"/>
              </a:solidFill>
              <a:ea typeface="DejaVu Serif" panose="02060603050605020204" pitchFamily="18" charset="0"/>
            </a:endParaRPr>
          </a:p>
        </p:txBody>
      </p:sp>
      <p:sp>
        <p:nvSpPr>
          <p:cNvPr id="11" name="Google Shape;193;p23">
            <a:extLst>
              <a:ext uri="{FF2B5EF4-FFF2-40B4-BE49-F238E27FC236}">
                <a16:creationId xmlns:a16="http://schemas.microsoft.com/office/drawing/2014/main" id="{A2B6166C-2072-57A9-8F25-972D15FC1010}"/>
              </a:ext>
            </a:extLst>
          </p:cNvPr>
          <p:cNvSpPr txBox="1">
            <a:spLocks/>
          </p:cNvSpPr>
          <p:nvPr/>
        </p:nvSpPr>
        <p:spPr>
          <a:xfrm>
            <a:off x="4301679" y="814656"/>
            <a:ext cx="3350361" cy="23309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vi-VN" sz="1800" dirty="0"/>
              <a:t>- Giá trị ngày của bộ dữ liệu (</a:t>
            </a:r>
            <a:r>
              <a:rPr lang="vi-VN" sz="1800" dirty="0" err="1"/>
              <a:t>date</a:t>
            </a:r>
            <a:r>
              <a:rPr lang="vi-VN" sz="1800" dirty="0"/>
              <a:t>: </a:t>
            </a:r>
            <a:r>
              <a:rPr lang="vi-VN" sz="1800" dirty="0" err="1"/>
              <a:t>Date</a:t>
            </a:r>
            <a:r>
              <a:rPr lang="vi-VN" sz="1800" dirty="0"/>
              <a:t>)</a:t>
            </a:r>
          </a:p>
          <a:p>
            <a:pPr>
              <a:spcBef>
                <a:spcPts val="600"/>
              </a:spcBef>
            </a:pPr>
            <a:r>
              <a:rPr lang="vi-VN" sz="1800" dirty="0"/>
              <a:t>- Danh sách các khu vực quản lý (</a:t>
            </a:r>
            <a:r>
              <a:rPr lang="vi-VN" sz="1800" dirty="0" err="1"/>
              <a:t>Area</a:t>
            </a:r>
            <a:r>
              <a:rPr lang="vi-VN" sz="1800" dirty="0"/>
              <a:t>:  </a:t>
            </a:r>
            <a:r>
              <a:rPr lang="vi-VN" sz="1800" dirty="0" err="1"/>
              <a:t>vector</a:t>
            </a:r>
            <a:r>
              <a:rPr lang="vi-VN" sz="1800" dirty="0"/>
              <a:t>&lt;</a:t>
            </a:r>
            <a:r>
              <a:rPr lang="vi-VN" sz="1800" dirty="0" err="1"/>
              <a:t>Sector</a:t>
            </a:r>
            <a:r>
              <a:rPr lang="vi-VN" sz="1800" dirty="0"/>
              <a:t>&gt;*)</a:t>
            </a:r>
          </a:p>
          <a:p>
            <a:pPr>
              <a:spcBef>
                <a:spcPts val="600"/>
              </a:spcBef>
            </a:pPr>
            <a:endParaRPr lang="vi-VN" sz="1800" dirty="0"/>
          </a:p>
          <a:p>
            <a:pPr>
              <a:spcBef>
                <a:spcPts val="600"/>
              </a:spcBef>
            </a:pPr>
            <a:r>
              <a:rPr lang="vi-VN" sz="1800" dirty="0"/>
              <a:t>Có 13 hàm con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47036ED-1C65-32C7-55C9-5AE384F402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2291" y="2194511"/>
            <a:ext cx="2364105" cy="29489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5"/>
          <p:cNvSpPr txBox="1">
            <a:spLocks noGrp="1"/>
          </p:cNvSpPr>
          <p:nvPr>
            <p:ph type="title"/>
          </p:nvPr>
        </p:nvSpPr>
        <p:spPr>
          <a:xfrm>
            <a:off x="5215512" y="208005"/>
            <a:ext cx="2087982" cy="69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ejaVu Serif" panose="02060603050605020204" pitchFamily="18" charset="0"/>
                <a:ea typeface="DejaVu Serif" panose="02060603050605020204" pitchFamily="18" charset="0"/>
              </a:rPr>
              <a:t>Mở đầu</a:t>
            </a:r>
            <a:endParaRPr>
              <a:latin typeface="DejaVu Serif" panose="02060603050605020204" pitchFamily="18" charset="0"/>
              <a:ea typeface="DejaVu Serif" panose="02060603050605020204" pitchFamily="18" charset="0"/>
            </a:endParaRPr>
          </a:p>
        </p:txBody>
      </p:sp>
      <p:sp>
        <p:nvSpPr>
          <p:cNvPr id="115" name="Google Shape;115;p15"/>
          <p:cNvSpPr txBox="1">
            <a:spLocks noGrp="1"/>
          </p:cNvSpPr>
          <p:nvPr>
            <p:ph type="body" idx="2"/>
          </p:nvPr>
        </p:nvSpPr>
        <p:spPr>
          <a:xfrm>
            <a:off x="6259503" y="898905"/>
            <a:ext cx="2361300" cy="26351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400" b="1" dirty="0" err="1">
                <a:solidFill>
                  <a:schemeClr val="accent1"/>
                </a:solidFill>
              </a:rPr>
              <a:t>Ngôn</a:t>
            </a:r>
            <a:r>
              <a:rPr lang="en-US" sz="1400" b="1" dirty="0">
                <a:solidFill>
                  <a:schemeClr val="accent1"/>
                </a:solidFill>
              </a:rPr>
              <a:t> </a:t>
            </a:r>
            <a:r>
              <a:rPr lang="en-US" sz="1400" b="1" dirty="0" err="1">
                <a:solidFill>
                  <a:schemeClr val="accent1"/>
                </a:solidFill>
              </a:rPr>
              <a:t>ngư</a:t>
            </a:r>
            <a:r>
              <a:rPr lang="en-US" sz="1400" b="1" dirty="0">
                <a:solidFill>
                  <a:schemeClr val="accent1"/>
                </a:solidFill>
              </a:rPr>
              <a:t>̃ </a:t>
            </a:r>
            <a:r>
              <a:rPr lang="en-US" sz="1400" b="1" dirty="0" err="1">
                <a:solidFill>
                  <a:schemeClr val="accent1"/>
                </a:solidFill>
              </a:rPr>
              <a:t>lập</a:t>
            </a:r>
            <a:r>
              <a:rPr lang="en-US" sz="1400" b="1" dirty="0">
                <a:solidFill>
                  <a:schemeClr val="accent1"/>
                </a:solidFill>
              </a:rPr>
              <a:t> </a:t>
            </a:r>
            <a:r>
              <a:rPr lang="en-US" sz="1400" b="1" dirty="0" err="1">
                <a:solidFill>
                  <a:schemeClr val="accent1"/>
                </a:solidFill>
              </a:rPr>
              <a:t>trình</a:t>
            </a:r>
            <a:r>
              <a:rPr lang="en-US" sz="1400" b="1" dirty="0">
                <a:solidFill>
                  <a:schemeClr val="accent1"/>
                </a:solidFill>
              </a:rPr>
              <a:t> </a:t>
            </a:r>
            <a:r>
              <a:rPr lang="en-US" sz="1400" b="1" dirty="0" err="1">
                <a:solidFill>
                  <a:schemeClr val="accent1"/>
                </a:solidFill>
              </a:rPr>
              <a:t>va</a:t>
            </a:r>
            <a:r>
              <a:rPr lang="en-US" sz="1400" b="1" dirty="0">
                <a:solidFill>
                  <a:schemeClr val="accent1"/>
                </a:solidFill>
              </a:rPr>
              <a:t>̀ </a:t>
            </a:r>
            <a:r>
              <a:rPr lang="en-US" sz="1400" b="1" dirty="0" err="1">
                <a:solidFill>
                  <a:schemeClr val="accent1"/>
                </a:solidFill>
              </a:rPr>
              <a:t>thư</a:t>
            </a:r>
            <a:r>
              <a:rPr lang="en-US" sz="1400" b="1" dirty="0">
                <a:solidFill>
                  <a:schemeClr val="accent1"/>
                </a:solidFill>
              </a:rPr>
              <a:t> </a:t>
            </a:r>
            <a:r>
              <a:rPr lang="en-US" sz="1400" b="1" dirty="0" err="1">
                <a:solidFill>
                  <a:schemeClr val="accent1"/>
                </a:solidFill>
              </a:rPr>
              <a:t>viện</a:t>
            </a:r>
            <a:r>
              <a:rPr lang="vi-VN" sz="1400" b="1" dirty="0">
                <a:solidFill>
                  <a:schemeClr val="accent1"/>
                </a:solidFill>
              </a:rPr>
              <a:t> </a:t>
            </a:r>
            <a:r>
              <a:rPr lang="vi-VN" sz="1400" b="1" dirty="0" err="1">
                <a:solidFill>
                  <a:schemeClr val="accent1"/>
                </a:solidFill>
              </a:rPr>
              <a:t>hỗ</a:t>
            </a:r>
            <a:r>
              <a:rPr lang="vi-VN" sz="1400" b="1" dirty="0">
                <a:solidFill>
                  <a:schemeClr val="accent1"/>
                </a:solidFill>
              </a:rPr>
              <a:t> </a:t>
            </a:r>
            <a:r>
              <a:rPr lang="vi-VN" sz="1400" b="1" dirty="0" err="1">
                <a:solidFill>
                  <a:schemeClr val="accent1"/>
                </a:solidFill>
              </a:rPr>
              <a:t>trợ</a:t>
            </a:r>
            <a:endParaRPr lang="vi-VN" sz="1400" dirty="0">
              <a:solidFill>
                <a:schemeClr val="accent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-VN" sz="1200" dirty="0">
                <a:solidFill>
                  <a:srgbClr val="484F56"/>
                </a:solidFill>
              </a:rPr>
              <a:t>Project được lập trình bằng ngôn ngữ C++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 err="1">
                <a:solidFill>
                  <a:srgbClr val="484F56"/>
                </a:solidFill>
              </a:rPr>
              <a:t>Với</a:t>
            </a:r>
            <a:r>
              <a:rPr lang="en-US" sz="1200" dirty="0">
                <a:solidFill>
                  <a:srgbClr val="484F56"/>
                </a:solidFill>
              </a:rPr>
              <a:t> </a:t>
            </a:r>
            <a:r>
              <a:rPr lang="en-US" sz="1200" dirty="0" err="1">
                <a:solidFill>
                  <a:srgbClr val="484F56"/>
                </a:solidFill>
              </a:rPr>
              <a:t>các</a:t>
            </a:r>
            <a:r>
              <a:rPr lang="en-US" sz="1200" dirty="0">
                <a:solidFill>
                  <a:srgbClr val="484F56"/>
                </a:solidFill>
              </a:rPr>
              <a:t> </a:t>
            </a:r>
            <a:r>
              <a:rPr lang="en-US" sz="1200" dirty="0" err="1">
                <a:solidFill>
                  <a:srgbClr val="484F56"/>
                </a:solidFill>
              </a:rPr>
              <a:t>thư</a:t>
            </a:r>
            <a:r>
              <a:rPr lang="en-US" sz="1200" dirty="0">
                <a:solidFill>
                  <a:srgbClr val="484F56"/>
                </a:solidFill>
              </a:rPr>
              <a:t> </a:t>
            </a:r>
            <a:r>
              <a:rPr lang="en-US" sz="1200" dirty="0" err="1">
                <a:solidFill>
                  <a:srgbClr val="484F56"/>
                </a:solidFill>
              </a:rPr>
              <a:t>viện</a:t>
            </a:r>
            <a:r>
              <a:rPr lang="en-US" sz="1200" dirty="0">
                <a:solidFill>
                  <a:srgbClr val="484F56"/>
                </a:solidFill>
              </a:rPr>
              <a:t> </a:t>
            </a:r>
            <a:r>
              <a:rPr lang="en-US" sz="1200" dirty="0" err="1">
                <a:solidFill>
                  <a:srgbClr val="484F56"/>
                </a:solidFill>
              </a:rPr>
              <a:t>được</a:t>
            </a:r>
            <a:r>
              <a:rPr lang="en-US" sz="1200" dirty="0">
                <a:solidFill>
                  <a:srgbClr val="484F56"/>
                </a:solidFill>
              </a:rPr>
              <a:t> </a:t>
            </a:r>
            <a:r>
              <a:rPr lang="en-US" sz="1200" dirty="0" err="1">
                <a:solidFill>
                  <a:srgbClr val="484F56"/>
                </a:solidFill>
              </a:rPr>
              <a:t>sư</a:t>
            </a:r>
            <a:r>
              <a:rPr lang="en-US" sz="1200" dirty="0">
                <a:solidFill>
                  <a:srgbClr val="484F56"/>
                </a:solidFill>
              </a:rPr>
              <a:t>̉ </a:t>
            </a:r>
            <a:r>
              <a:rPr lang="en-US" sz="1200" dirty="0" err="1">
                <a:solidFill>
                  <a:srgbClr val="484F56"/>
                </a:solidFill>
              </a:rPr>
              <a:t>dụng</a:t>
            </a:r>
            <a:r>
              <a:rPr lang="en-US" sz="1200" dirty="0">
                <a:solidFill>
                  <a:srgbClr val="484F56"/>
                </a:solidFill>
              </a:rPr>
              <a:t>:</a:t>
            </a:r>
          </a:p>
        </p:txBody>
      </p:sp>
      <p:sp>
        <p:nvSpPr>
          <p:cNvPr id="116" name="Google Shape;116;p15"/>
          <p:cNvSpPr txBox="1">
            <a:spLocks noGrp="1"/>
          </p:cNvSpPr>
          <p:nvPr>
            <p:ph type="body" idx="1"/>
          </p:nvPr>
        </p:nvSpPr>
        <p:spPr>
          <a:xfrm>
            <a:off x="3756004" y="898905"/>
            <a:ext cx="2361300" cy="20191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b="1" dirty="0">
                <a:solidFill>
                  <a:schemeClr val="accent1"/>
                </a:solidFill>
              </a:rPr>
              <a:t>Lý do </a:t>
            </a:r>
            <a:r>
              <a:rPr lang="en-US" sz="1400" b="1" dirty="0" err="1">
                <a:solidFill>
                  <a:schemeClr val="accent1"/>
                </a:solidFill>
              </a:rPr>
              <a:t>chọn</a:t>
            </a:r>
            <a:r>
              <a:rPr lang="en-US" sz="1400" b="1" dirty="0">
                <a:solidFill>
                  <a:schemeClr val="accent1"/>
                </a:solidFill>
              </a:rPr>
              <a:t> </a:t>
            </a:r>
            <a:r>
              <a:rPr lang="vi-VN" sz="1400" b="1" dirty="0" err="1">
                <a:solidFill>
                  <a:schemeClr val="accent1"/>
                </a:solidFill>
              </a:rPr>
              <a:t>đề</a:t>
            </a:r>
            <a:r>
              <a:rPr lang="en-US" sz="1400" b="1" dirty="0">
                <a:solidFill>
                  <a:schemeClr val="accent1"/>
                </a:solidFill>
              </a:rPr>
              <a:t> </a:t>
            </a:r>
            <a:r>
              <a:rPr lang="en-US" sz="1400" b="1" dirty="0" err="1">
                <a:solidFill>
                  <a:schemeClr val="accent1"/>
                </a:solidFill>
              </a:rPr>
              <a:t>tài</a:t>
            </a:r>
            <a:endParaRPr sz="1400" dirty="0">
              <a:solidFill>
                <a:schemeClr val="accent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solidFill>
                  <a:srgbClr val="484F56"/>
                </a:solidFill>
              </a:rPr>
              <a:t>Là </a:t>
            </a:r>
            <a:r>
              <a:rPr lang="en-US" sz="1200" dirty="0" err="1">
                <a:solidFill>
                  <a:srgbClr val="484F56"/>
                </a:solidFill>
              </a:rPr>
              <a:t>sư</a:t>
            </a:r>
            <a:r>
              <a:rPr lang="en-US" sz="1200" dirty="0">
                <a:solidFill>
                  <a:srgbClr val="484F56"/>
                </a:solidFill>
              </a:rPr>
              <a:t>̣ </a:t>
            </a:r>
            <a:r>
              <a:rPr lang="en-US" sz="1200" dirty="0" err="1">
                <a:solidFill>
                  <a:srgbClr val="484F56"/>
                </a:solidFill>
              </a:rPr>
              <a:t>phát</a:t>
            </a:r>
            <a:r>
              <a:rPr lang="en-US" sz="1200" dirty="0">
                <a:solidFill>
                  <a:srgbClr val="484F56"/>
                </a:solidFill>
              </a:rPr>
              <a:t> </a:t>
            </a:r>
            <a:r>
              <a:rPr lang="en-US" sz="1200" dirty="0" err="1">
                <a:solidFill>
                  <a:srgbClr val="484F56"/>
                </a:solidFill>
              </a:rPr>
              <a:t>triển</a:t>
            </a:r>
            <a:r>
              <a:rPr lang="en-US" sz="1200" dirty="0">
                <a:solidFill>
                  <a:srgbClr val="484F56"/>
                </a:solidFill>
              </a:rPr>
              <a:t> </a:t>
            </a:r>
            <a:r>
              <a:rPr lang="en-US" sz="1200" dirty="0" err="1">
                <a:solidFill>
                  <a:srgbClr val="484F56"/>
                </a:solidFill>
              </a:rPr>
              <a:t>va</a:t>
            </a:r>
            <a:r>
              <a:rPr lang="en-US" sz="1200" dirty="0">
                <a:solidFill>
                  <a:srgbClr val="484F56"/>
                </a:solidFill>
              </a:rPr>
              <a:t>̀ là </a:t>
            </a:r>
            <a:r>
              <a:rPr lang="en-US" sz="1200" dirty="0" err="1">
                <a:solidFill>
                  <a:srgbClr val="484F56"/>
                </a:solidFill>
              </a:rPr>
              <a:t>giải</a:t>
            </a:r>
            <a:r>
              <a:rPr lang="en-US" sz="1200" dirty="0">
                <a:solidFill>
                  <a:srgbClr val="484F56"/>
                </a:solidFill>
              </a:rPr>
              <a:t> </a:t>
            </a:r>
            <a:r>
              <a:rPr lang="en-US" sz="1200" dirty="0" err="1">
                <a:solidFill>
                  <a:srgbClr val="484F56"/>
                </a:solidFill>
              </a:rPr>
              <a:t>pháp</a:t>
            </a:r>
            <a:r>
              <a:rPr lang="en-US" sz="1200" dirty="0">
                <a:solidFill>
                  <a:srgbClr val="484F56"/>
                </a:solidFill>
              </a:rPr>
              <a:t> </a:t>
            </a:r>
            <a:r>
              <a:rPr lang="en-US" sz="1200" dirty="0" err="1">
                <a:solidFill>
                  <a:srgbClr val="484F56"/>
                </a:solidFill>
              </a:rPr>
              <a:t>tất</a:t>
            </a:r>
            <a:r>
              <a:rPr lang="en-US" sz="1200" dirty="0">
                <a:solidFill>
                  <a:srgbClr val="484F56"/>
                </a:solidFill>
              </a:rPr>
              <a:t> </a:t>
            </a:r>
            <a:r>
              <a:rPr lang="en-US" sz="1200" dirty="0" err="1">
                <a:solidFill>
                  <a:srgbClr val="484F56"/>
                </a:solidFill>
              </a:rPr>
              <a:t>yếu</a:t>
            </a:r>
            <a:r>
              <a:rPr lang="en-US" sz="1200" dirty="0">
                <a:solidFill>
                  <a:srgbClr val="484F56"/>
                </a:solidFill>
              </a:rPr>
              <a:t> </a:t>
            </a:r>
            <a:r>
              <a:rPr lang="en-US" sz="1200" dirty="0" err="1">
                <a:solidFill>
                  <a:srgbClr val="484F56"/>
                </a:solidFill>
              </a:rPr>
              <a:t>của</a:t>
            </a:r>
            <a:r>
              <a:rPr lang="en-US" sz="1200" dirty="0">
                <a:solidFill>
                  <a:srgbClr val="484F56"/>
                </a:solidFill>
              </a:rPr>
              <a:t> </a:t>
            </a:r>
            <a:r>
              <a:rPr lang="en-US" sz="1200" dirty="0" err="1">
                <a:solidFill>
                  <a:srgbClr val="484F56"/>
                </a:solidFill>
              </a:rPr>
              <a:t>nền</a:t>
            </a:r>
            <a:r>
              <a:rPr lang="en-US" sz="1200" dirty="0">
                <a:solidFill>
                  <a:srgbClr val="484F56"/>
                </a:solidFill>
              </a:rPr>
              <a:t> </a:t>
            </a:r>
            <a:r>
              <a:rPr lang="en-US" sz="1200" dirty="0" err="1">
                <a:solidFill>
                  <a:srgbClr val="484F56"/>
                </a:solidFill>
              </a:rPr>
              <a:t>nông</a:t>
            </a:r>
            <a:r>
              <a:rPr lang="en-US" sz="1200" dirty="0">
                <a:solidFill>
                  <a:srgbClr val="484F56"/>
                </a:solidFill>
              </a:rPr>
              <a:t> </a:t>
            </a:r>
            <a:r>
              <a:rPr lang="en-US" sz="1200" dirty="0" err="1">
                <a:solidFill>
                  <a:srgbClr val="484F56"/>
                </a:solidFill>
              </a:rPr>
              <a:t>nghiệp</a:t>
            </a:r>
            <a:r>
              <a:rPr lang="en-US" sz="1200" dirty="0">
                <a:solidFill>
                  <a:srgbClr val="484F56"/>
                </a:solidFill>
              </a:rPr>
              <a:t> </a:t>
            </a:r>
            <a:r>
              <a:rPr lang="en-US" sz="1200" dirty="0" err="1">
                <a:solidFill>
                  <a:srgbClr val="484F56"/>
                </a:solidFill>
              </a:rPr>
              <a:t>tương</a:t>
            </a:r>
            <a:r>
              <a:rPr lang="en-US" sz="1200" dirty="0">
                <a:solidFill>
                  <a:srgbClr val="484F56"/>
                </a:solidFill>
              </a:rPr>
              <a:t> </a:t>
            </a:r>
            <a:r>
              <a:rPr lang="en-US" sz="1200" dirty="0" err="1">
                <a:solidFill>
                  <a:srgbClr val="484F56"/>
                </a:solidFill>
              </a:rPr>
              <a:t>lai</a:t>
            </a:r>
            <a:r>
              <a:rPr lang="en-US" sz="1200" dirty="0">
                <a:solidFill>
                  <a:srgbClr val="484F56"/>
                </a:solidFill>
              </a:rPr>
              <a:t>. Khi mà </a:t>
            </a:r>
            <a:r>
              <a:rPr lang="en-US" sz="1200" dirty="0" err="1">
                <a:solidFill>
                  <a:srgbClr val="484F56"/>
                </a:solidFill>
              </a:rPr>
              <a:t>biển</a:t>
            </a:r>
            <a:r>
              <a:rPr lang="en-US" sz="1200" dirty="0">
                <a:solidFill>
                  <a:srgbClr val="484F56"/>
                </a:solidFill>
              </a:rPr>
              <a:t> </a:t>
            </a:r>
            <a:r>
              <a:rPr lang="en-US" sz="1200" dirty="0" err="1">
                <a:solidFill>
                  <a:srgbClr val="484F56"/>
                </a:solidFill>
              </a:rPr>
              <a:t>đổi</a:t>
            </a:r>
            <a:r>
              <a:rPr lang="en-US" sz="1200" dirty="0">
                <a:solidFill>
                  <a:srgbClr val="484F56"/>
                </a:solidFill>
              </a:rPr>
              <a:t> </a:t>
            </a:r>
            <a:r>
              <a:rPr lang="en-US" sz="1200" dirty="0" err="1">
                <a:solidFill>
                  <a:srgbClr val="484F56"/>
                </a:solidFill>
              </a:rPr>
              <a:t>khi</a:t>
            </a:r>
            <a:r>
              <a:rPr lang="en-US" sz="1200" dirty="0">
                <a:solidFill>
                  <a:srgbClr val="484F56"/>
                </a:solidFill>
              </a:rPr>
              <a:t>́ </a:t>
            </a:r>
            <a:r>
              <a:rPr lang="en-US" sz="1200" dirty="0" err="1">
                <a:solidFill>
                  <a:srgbClr val="484F56"/>
                </a:solidFill>
              </a:rPr>
              <a:t>hậu</a:t>
            </a:r>
            <a:r>
              <a:rPr lang="en-US" sz="1200" dirty="0">
                <a:solidFill>
                  <a:srgbClr val="484F56"/>
                </a:solidFill>
              </a:rPr>
              <a:t> </a:t>
            </a:r>
            <a:r>
              <a:rPr lang="en-US" sz="1200" dirty="0" err="1">
                <a:solidFill>
                  <a:srgbClr val="484F56"/>
                </a:solidFill>
              </a:rPr>
              <a:t>ngày</a:t>
            </a:r>
            <a:r>
              <a:rPr lang="en-US" sz="1200" dirty="0">
                <a:solidFill>
                  <a:srgbClr val="484F56"/>
                </a:solidFill>
              </a:rPr>
              <a:t> </a:t>
            </a:r>
            <a:r>
              <a:rPr lang="en-US" sz="1200" dirty="0" err="1">
                <a:solidFill>
                  <a:srgbClr val="484F56"/>
                </a:solidFill>
              </a:rPr>
              <a:t>càng</a:t>
            </a:r>
            <a:r>
              <a:rPr lang="en-US" sz="1200" dirty="0">
                <a:solidFill>
                  <a:srgbClr val="484F56"/>
                </a:solidFill>
              </a:rPr>
              <a:t> </a:t>
            </a:r>
            <a:r>
              <a:rPr lang="en-US" sz="1200" dirty="0" err="1">
                <a:solidFill>
                  <a:srgbClr val="484F56"/>
                </a:solidFill>
              </a:rPr>
              <a:t>trơ</a:t>
            </a:r>
            <a:r>
              <a:rPr lang="en-US" sz="1200" dirty="0">
                <a:solidFill>
                  <a:srgbClr val="484F56"/>
                </a:solidFill>
              </a:rPr>
              <a:t>̉ </a:t>
            </a:r>
            <a:r>
              <a:rPr lang="en-US" sz="1200" dirty="0" err="1">
                <a:solidFill>
                  <a:srgbClr val="484F56"/>
                </a:solidFill>
              </a:rPr>
              <a:t>thành</a:t>
            </a:r>
            <a:r>
              <a:rPr lang="en-US" sz="1200" dirty="0">
                <a:solidFill>
                  <a:srgbClr val="484F56"/>
                </a:solidFill>
              </a:rPr>
              <a:t> </a:t>
            </a:r>
            <a:r>
              <a:rPr lang="en-US" sz="1200" dirty="0" err="1">
                <a:solidFill>
                  <a:srgbClr val="484F56"/>
                </a:solidFill>
              </a:rPr>
              <a:t>vấn</a:t>
            </a:r>
            <a:r>
              <a:rPr lang="en-US" sz="1200" dirty="0">
                <a:solidFill>
                  <a:srgbClr val="484F56"/>
                </a:solidFill>
              </a:rPr>
              <a:t> </a:t>
            </a:r>
            <a:r>
              <a:rPr lang="vi-VN" sz="1200" dirty="0" err="1">
                <a:solidFill>
                  <a:srgbClr val="484F56"/>
                </a:solidFill>
              </a:rPr>
              <a:t>đề</a:t>
            </a:r>
            <a:r>
              <a:rPr lang="en-US" sz="1200" dirty="0">
                <a:solidFill>
                  <a:srgbClr val="484F56"/>
                </a:solidFill>
              </a:rPr>
              <a:t>̀ </a:t>
            </a:r>
            <a:r>
              <a:rPr lang="en-US" sz="1200" dirty="0" err="1">
                <a:solidFill>
                  <a:srgbClr val="484F56"/>
                </a:solidFill>
              </a:rPr>
              <a:t>lớn</a:t>
            </a:r>
            <a:r>
              <a:rPr lang="en-US" sz="1200" dirty="0">
                <a:solidFill>
                  <a:srgbClr val="484F56"/>
                </a:solidFill>
              </a:rPr>
              <a:t> </a:t>
            </a:r>
            <a:r>
              <a:rPr lang="en-US" sz="1200" dirty="0" err="1">
                <a:solidFill>
                  <a:srgbClr val="484F56"/>
                </a:solidFill>
              </a:rPr>
              <a:t>trong</a:t>
            </a:r>
            <a:r>
              <a:rPr lang="en-US" sz="1200" dirty="0">
                <a:solidFill>
                  <a:srgbClr val="484F56"/>
                </a:solidFill>
              </a:rPr>
              <a:t> </a:t>
            </a:r>
            <a:r>
              <a:rPr lang="en-US" sz="1200" dirty="0" err="1">
                <a:solidFill>
                  <a:srgbClr val="484F56"/>
                </a:solidFill>
              </a:rPr>
              <a:t>sản</a:t>
            </a:r>
            <a:r>
              <a:rPr lang="en-US" sz="1200" dirty="0">
                <a:solidFill>
                  <a:srgbClr val="484F56"/>
                </a:solidFill>
              </a:rPr>
              <a:t> </a:t>
            </a:r>
            <a:r>
              <a:rPr lang="en-US" sz="1200" dirty="0" err="1">
                <a:solidFill>
                  <a:srgbClr val="484F56"/>
                </a:solidFill>
              </a:rPr>
              <a:t>xuất</a:t>
            </a:r>
            <a:r>
              <a:rPr lang="en-US" sz="1200" dirty="0">
                <a:solidFill>
                  <a:srgbClr val="484F56"/>
                </a:solidFill>
              </a:rPr>
              <a:t> </a:t>
            </a:r>
            <a:r>
              <a:rPr lang="en-US" sz="1200" dirty="0" err="1">
                <a:solidFill>
                  <a:srgbClr val="484F56"/>
                </a:solidFill>
              </a:rPr>
              <a:t>nông</a:t>
            </a:r>
            <a:r>
              <a:rPr lang="en-US" sz="1200" dirty="0">
                <a:solidFill>
                  <a:srgbClr val="484F56"/>
                </a:solidFill>
              </a:rPr>
              <a:t> </a:t>
            </a:r>
            <a:r>
              <a:rPr lang="en-US" sz="1200" dirty="0" err="1">
                <a:solidFill>
                  <a:srgbClr val="484F56"/>
                </a:solidFill>
              </a:rPr>
              <a:t>nghiệp</a:t>
            </a:r>
            <a:r>
              <a:rPr lang="en-US" sz="1200" dirty="0">
                <a:solidFill>
                  <a:srgbClr val="484F56"/>
                </a:solidFill>
              </a:rPr>
              <a:t>.</a:t>
            </a:r>
            <a:endParaRPr sz="1200" dirty="0">
              <a:solidFill>
                <a:srgbClr val="484F56"/>
              </a:solidFill>
            </a:endParaRPr>
          </a:p>
        </p:txBody>
      </p:sp>
      <p:sp>
        <p:nvSpPr>
          <p:cNvPr id="117" name="Google Shape;117;p15"/>
          <p:cNvSpPr txBox="1">
            <a:spLocks noGrp="1"/>
          </p:cNvSpPr>
          <p:nvPr>
            <p:ph type="body" idx="2"/>
          </p:nvPr>
        </p:nvSpPr>
        <p:spPr>
          <a:xfrm>
            <a:off x="3756004" y="3396988"/>
            <a:ext cx="5322502" cy="169521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b="1" dirty="0" err="1">
                <a:solidFill>
                  <a:schemeClr val="accent1"/>
                </a:solidFill>
              </a:rPr>
              <a:t>Cơ</a:t>
            </a:r>
            <a:r>
              <a:rPr lang="en-US" sz="1400" b="1" dirty="0">
                <a:solidFill>
                  <a:schemeClr val="accent1"/>
                </a:solidFill>
              </a:rPr>
              <a:t> </a:t>
            </a:r>
            <a:r>
              <a:rPr lang="en-US" sz="1400" b="1" dirty="0" err="1">
                <a:solidFill>
                  <a:schemeClr val="accent1"/>
                </a:solidFill>
              </a:rPr>
              <a:t>sơ</a:t>
            </a:r>
            <a:r>
              <a:rPr lang="en-US" sz="1400" b="1" dirty="0">
                <a:solidFill>
                  <a:schemeClr val="accent1"/>
                </a:solidFill>
              </a:rPr>
              <a:t>̉ </a:t>
            </a:r>
            <a:r>
              <a:rPr lang="en-US" sz="1400" b="1" dirty="0" err="1">
                <a:solidFill>
                  <a:schemeClr val="accent1"/>
                </a:solidFill>
              </a:rPr>
              <a:t>ly</a:t>
            </a:r>
            <a:r>
              <a:rPr lang="en-US" sz="1400" b="1" dirty="0">
                <a:solidFill>
                  <a:schemeClr val="accent1"/>
                </a:solidFill>
              </a:rPr>
              <a:t>́ </a:t>
            </a:r>
            <a:r>
              <a:rPr lang="en-US" sz="1400" b="1" dirty="0" err="1">
                <a:solidFill>
                  <a:schemeClr val="accent1"/>
                </a:solidFill>
              </a:rPr>
              <a:t>thuyết</a:t>
            </a:r>
            <a:r>
              <a:rPr lang="en-US" sz="1400" b="1" dirty="0">
                <a:solidFill>
                  <a:schemeClr val="accent1"/>
                </a:solidFill>
              </a:rPr>
              <a:t>: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solidFill>
                  <a:schemeClr val="accent6">
                    <a:lumMod val="10000"/>
                  </a:schemeClr>
                </a:solidFill>
              </a:rPr>
              <a:t>Lý </a:t>
            </a:r>
            <a:r>
              <a:rPr lang="en-US" sz="1200" dirty="0" err="1">
                <a:solidFill>
                  <a:schemeClr val="accent6">
                    <a:lumMod val="10000"/>
                  </a:schemeClr>
                </a:solidFill>
              </a:rPr>
              <a:t>thuyết</a:t>
            </a:r>
            <a:r>
              <a:rPr lang="en-US" sz="1200" dirty="0">
                <a:solidFill>
                  <a:schemeClr val="accent6">
                    <a:lumMod val="1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accent6">
                    <a:lumMod val="10000"/>
                  </a:schemeClr>
                </a:solidFill>
              </a:rPr>
              <a:t>vê</a:t>
            </a:r>
            <a:r>
              <a:rPr lang="en-US" sz="1200" dirty="0">
                <a:solidFill>
                  <a:schemeClr val="accent6">
                    <a:lumMod val="10000"/>
                  </a:schemeClr>
                </a:solidFill>
              </a:rPr>
              <a:t>̀ </a:t>
            </a:r>
            <a:r>
              <a:rPr lang="en-US" sz="1200" dirty="0" err="1">
                <a:solidFill>
                  <a:schemeClr val="accent6">
                    <a:lumMod val="10000"/>
                  </a:schemeClr>
                </a:solidFill>
              </a:rPr>
              <a:t>lớp</a:t>
            </a:r>
            <a:r>
              <a:rPr lang="en-US" sz="1200" dirty="0">
                <a:solidFill>
                  <a:schemeClr val="accent6">
                    <a:lumMod val="10000"/>
                  </a:schemeClr>
                </a:solidFill>
              </a:rPr>
              <a:t> (Class), </a:t>
            </a:r>
            <a:r>
              <a:rPr lang="en-US" sz="1200" dirty="0" err="1">
                <a:solidFill>
                  <a:schemeClr val="accent6">
                    <a:lumMod val="10000"/>
                  </a:schemeClr>
                </a:solidFill>
              </a:rPr>
              <a:t>hướng</a:t>
            </a:r>
            <a:r>
              <a:rPr lang="en-US" sz="1200" dirty="0">
                <a:solidFill>
                  <a:schemeClr val="accent6">
                    <a:lumMod val="1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accent6">
                    <a:lumMod val="10000"/>
                  </a:schemeClr>
                </a:solidFill>
              </a:rPr>
              <a:t>đối</a:t>
            </a:r>
            <a:r>
              <a:rPr lang="en-US" sz="1200" dirty="0">
                <a:solidFill>
                  <a:schemeClr val="accent6">
                    <a:lumMod val="1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accent6">
                    <a:lumMod val="10000"/>
                  </a:schemeClr>
                </a:solidFill>
              </a:rPr>
              <a:t>tượng</a:t>
            </a:r>
            <a:r>
              <a:rPr lang="en-US" sz="1200" dirty="0">
                <a:solidFill>
                  <a:schemeClr val="accent6">
                    <a:lumMod val="10000"/>
                  </a:schemeClr>
                </a:solidFill>
              </a:rPr>
              <a:t> (OOP): </a:t>
            </a:r>
            <a:r>
              <a:rPr lang="en-US" sz="1200" dirty="0" err="1">
                <a:solidFill>
                  <a:schemeClr val="accent6">
                    <a:lumMod val="10000"/>
                  </a:schemeClr>
                </a:solidFill>
              </a:rPr>
              <a:t>đóng</a:t>
            </a:r>
            <a:r>
              <a:rPr lang="en-US" sz="1200" dirty="0">
                <a:solidFill>
                  <a:schemeClr val="accent6">
                    <a:lumMod val="1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accent6">
                    <a:lumMod val="10000"/>
                  </a:schemeClr>
                </a:solidFill>
              </a:rPr>
              <a:t>gói</a:t>
            </a:r>
            <a:r>
              <a:rPr lang="en-US" sz="1200" dirty="0">
                <a:solidFill>
                  <a:schemeClr val="accent6">
                    <a:lumMod val="10000"/>
                  </a:schemeClr>
                </a:solidFill>
              </a:rPr>
              <a:t> (Encapsulation), </a:t>
            </a:r>
            <a:r>
              <a:rPr lang="en-US" sz="1200" dirty="0" err="1">
                <a:solidFill>
                  <a:schemeClr val="accent6">
                    <a:lumMod val="10000"/>
                  </a:schemeClr>
                </a:solidFill>
              </a:rPr>
              <a:t>tính</a:t>
            </a:r>
            <a:r>
              <a:rPr lang="en-US" sz="1200" dirty="0">
                <a:solidFill>
                  <a:schemeClr val="accent6">
                    <a:lumMod val="1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accent6">
                    <a:lumMod val="10000"/>
                  </a:schemeClr>
                </a:solidFill>
              </a:rPr>
              <a:t>đa</a:t>
            </a:r>
            <a:r>
              <a:rPr lang="en-US" sz="1200" dirty="0">
                <a:solidFill>
                  <a:schemeClr val="accent6">
                    <a:lumMod val="1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accent6">
                    <a:lumMod val="10000"/>
                  </a:schemeClr>
                </a:solidFill>
              </a:rPr>
              <a:t>hình</a:t>
            </a:r>
            <a:r>
              <a:rPr lang="en-US" sz="1200" dirty="0">
                <a:solidFill>
                  <a:schemeClr val="accent6">
                    <a:lumMod val="10000"/>
                  </a:schemeClr>
                </a:solidFill>
              </a:rPr>
              <a:t> (Polymorphism), </a:t>
            </a:r>
            <a:r>
              <a:rPr lang="en-US" sz="1200" dirty="0" err="1">
                <a:solidFill>
                  <a:schemeClr val="accent6">
                    <a:lumMod val="10000"/>
                  </a:schemeClr>
                </a:solidFill>
              </a:rPr>
              <a:t>bản</a:t>
            </a:r>
            <a:r>
              <a:rPr lang="en-US" sz="1200" dirty="0">
                <a:solidFill>
                  <a:schemeClr val="accent6">
                    <a:lumMod val="1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accent6">
                    <a:lumMod val="10000"/>
                  </a:schemeClr>
                </a:solidFill>
              </a:rPr>
              <a:t>mẫu</a:t>
            </a:r>
            <a:r>
              <a:rPr lang="en-US" sz="1200" dirty="0">
                <a:solidFill>
                  <a:schemeClr val="accent6">
                    <a:lumMod val="10000"/>
                  </a:schemeClr>
                </a:solidFill>
              </a:rPr>
              <a:t> (Template).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solidFill>
                  <a:schemeClr val="accent6">
                    <a:lumMod val="10000"/>
                  </a:schemeClr>
                </a:solidFill>
              </a:rPr>
              <a:t>Lý </a:t>
            </a:r>
            <a:r>
              <a:rPr lang="en-US" sz="1200" dirty="0" err="1">
                <a:solidFill>
                  <a:schemeClr val="accent6">
                    <a:lumMod val="10000"/>
                  </a:schemeClr>
                </a:solidFill>
              </a:rPr>
              <a:t>thuyết</a:t>
            </a:r>
            <a:r>
              <a:rPr lang="en-US" sz="1200" dirty="0">
                <a:solidFill>
                  <a:schemeClr val="accent6">
                    <a:lumMod val="1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accent6">
                    <a:lumMod val="10000"/>
                  </a:schemeClr>
                </a:solidFill>
              </a:rPr>
              <a:t>cấu</a:t>
            </a:r>
            <a:r>
              <a:rPr lang="en-US" sz="1200" dirty="0">
                <a:solidFill>
                  <a:schemeClr val="accent6">
                    <a:lumMod val="1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accent6">
                    <a:lumMod val="10000"/>
                  </a:schemeClr>
                </a:solidFill>
              </a:rPr>
              <a:t>trúc</a:t>
            </a:r>
            <a:r>
              <a:rPr lang="en-US" sz="1200" dirty="0">
                <a:solidFill>
                  <a:schemeClr val="accent6">
                    <a:lumMod val="1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accent6">
                    <a:lumMod val="10000"/>
                  </a:schemeClr>
                </a:solidFill>
              </a:rPr>
              <a:t>dư</a:t>
            </a:r>
            <a:r>
              <a:rPr lang="en-US" sz="1200" dirty="0">
                <a:solidFill>
                  <a:schemeClr val="accent6">
                    <a:lumMod val="10000"/>
                  </a:schemeClr>
                </a:solidFill>
              </a:rPr>
              <a:t>̃ </a:t>
            </a:r>
            <a:r>
              <a:rPr lang="en-US" sz="1200" dirty="0" err="1">
                <a:solidFill>
                  <a:schemeClr val="accent6">
                    <a:lumMod val="10000"/>
                  </a:schemeClr>
                </a:solidFill>
              </a:rPr>
              <a:t>liệu</a:t>
            </a:r>
            <a:r>
              <a:rPr lang="en-US" sz="1200" dirty="0">
                <a:solidFill>
                  <a:schemeClr val="accent6">
                    <a:lumMod val="10000"/>
                  </a:schemeClr>
                </a:solidFill>
              </a:rPr>
              <a:t>: </a:t>
            </a:r>
            <a:r>
              <a:rPr lang="en-US" sz="1200" dirty="0" err="1">
                <a:solidFill>
                  <a:schemeClr val="accent6">
                    <a:lumMod val="10000"/>
                  </a:schemeClr>
                </a:solidFill>
              </a:rPr>
              <a:t>cấu</a:t>
            </a:r>
            <a:r>
              <a:rPr lang="en-US" sz="1200" dirty="0">
                <a:solidFill>
                  <a:schemeClr val="accent6">
                    <a:lumMod val="1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accent6">
                    <a:lumMod val="10000"/>
                  </a:schemeClr>
                </a:solidFill>
              </a:rPr>
              <a:t>trúc</a:t>
            </a:r>
            <a:r>
              <a:rPr lang="en-US" sz="1200" dirty="0">
                <a:solidFill>
                  <a:schemeClr val="accent6">
                    <a:lumMod val="1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accent6">
                    <a:lumMod val="10000"/>
                  </a:schemeClr>
                </a:solidFill>
              </a:rPr>
              <a:t>dư</a:t>
            </a:r>
            <a:r>
              <a:rPr lang="en-US" sz="1200" dirty="0">
                <a:solidFill>
                  <a:schemeClr val="accent6">
                    <a:lumMod val="10000"/>
                  </a:schemeClr>
                </a:solidFill>
              </a:rPr>
              <a:t>̃ </a:t>
            </a:r>
            <a:r>
              <a:rPr lang="en-US" sz="1200" dirty="0" err="1">
                <a:solidFill>
                  <a:schemeClr val="accent6">
                    <a:lumMod val="10000"/>
                  </a:schemeClr>
                </a:solidFill>
              </a:rPr>
              <a:t>liệu</a:t>
            </a:r>
            <a:r>
              <a:rPr lang="en-US" sz="1200" dirty="0">
                <a:solidFill>
                  <a:schemeClr val="accent6">
                    <a:lumMod val="10000"/>
                  </a:schemeClr>
                </a:solidFill>
              </a:rPr>
              <a:t> Vector </a:t>
            </a:r>
            <a:r>
              <a:rPr lang="en-US" sz="1200" dirty="0" err="1">
                <a:solidFill>
                  <a:schemeClr val="accent6">
                    <a:lumMod val="10000"/>
                  </a:schemeClr>
                </a:solidFill>
              </a:rPr>
              <a:t>va</a:t>
            </a:r>
            <a:r>
              <a:rPr lang="en-US" sz="1200" dirty="0">
                <a:solidFill>
                  <a:schemeClr val="accent6">
                    <a:lumMod val="10000"/>
                  </a:schemeClr>
                </a:solidFill>
              </a:rPr>
              <a:t>̀ </a:t>
            </a:r>
            <a:r>
              <a:rPr lang="en-US" sz="1200" dirty="0" err="1">
                <a:solidFill>
                  <a:schemeClr val="accent6">
                    <a:lumMod val="10000"/>
                  </a:schemeClr>
                </a:solidFill>
              </a:rPr>
              <a:t>cấu</a:t>
            </a:r>
            <a:r>
              <a:rPr lang="en-US" sz="1200" dirty="0">
                <a:solidFill>
                  <a:schemeClr val="accent6">
                    <a:lumMod val="1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accent6">
                    <a:lumMod val="10000"/>
                  </a:schemeClr>
                </a:solidFill>
              </a:rPr>
              <a:t>trúc</a:t>
            </a:r>
            <a:r>
              <a:rPr lang="en-US" sz="1200" dirty="0">
                <a:solidFill>
                  <a:schemeClr val="accent6">
                    <a:lumMod val="1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accent6">
                    <a:lumMod val="10000"/>
                  </a:schemeClr>
                </a:solidFill>
              </a:rPr>
              <a:t>nhi</a:t>
            </a:r>
            <a:r>
              <a:rPr lang="en-US" sz="1200" dirty="0">
                <a:solidFill>
                  <a:schemeClr val="accent6">
                    <a:lumMod val="10000"/>
                  </a:schemeClr>
                </a:solidFill>
              </a:rPr>
              <a:t>̣ </a:t>
            </a:r>
            <a:r>
              <a:rPr lang="en-US" sz="1200" dirty="0" err="1">
                <a:solidFill>
                  <a:schemeClr val="accent6">
                    <a:lumMod val="10000"/>
                  </a:schemeClr>
                </a:solidFill>
              </a:rPr>
              <a:t>phân</a:t>
            </a:r>
            <a:r>
              <a:rPr lang="en-US" sz="1200" dirty="0">
                <a:solidFill>
                  <a:schemeClr val="accent6">
                    <a:lumMod val="1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accent6">
                    <a:lumMod val="10000"/>
                  </a:schemeClr>
                </a:solidFill>
              </a:rPr>
              <a:t>tìm</a:t>
            </a:r>
            <a:r>
              <a:rPr lang="en-US" sz="1200" dirty="0">
                <a:solidFill>
                  <a:schemeClr val="accent6">
                    <a:lumMod val="1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accent6">
                    <a:lumMod val="10000"/>
                  </a:schemeClr>
                </a:solidFill>
              </a:rPr>
              <a:t>kiếm</a:t>
            </a:r>
            <a:r>
              <a:rPr lang="en-US" sz="1200" dirty="0">
                <a:solidFill>
                  <a:schemeClr val="accent6">
                    <a:lumMod val="10000"/>
                  </a:schemeClr>
                </a:solidFill>
              </a:rPr>
              <a:t> (Binary Search Tree).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solidFill>
                  <a:schemeClr val="accent6">
                    <a:lumMod val="10000"/>
                  </a:schemeClr>
                </a:solidFill>
              </a:rPr>
              <a:t>Lý </a:t>
            </a:r>
            <a:r>
              <a:rPr lang="en-US" sz="1200" dirty="0" err="1">
                <a:solidFill>
                  <a:schemeClr val="accent6">
                    <a:lumMod val="10000"/>
                  </a:schemeClr>
                </a:solidFill>
              </a:rPr>
              <a:t>thuyết</a:t>
            </a:r>
            <a:r>
              <a:rPr lang="en-US" sz="1200" dirty="0">
                <a:solidFill>
                  <a:schemeClr val="accent6">
                    <a:lumMod val="10000"/>
                  </a:schemeClr>
                </a:solidFill>
              </a:rPr>
              <a:t> con </a:t>
            </a:r>
            <a:r>
              <a:rPr lang="en-US" sz="1200" dirty="0" err="1">
                <a:solidFill>
                  <a:schemeClr val="accent6">
                    <a:lumMod val="10000"/>
                  </a:schemeClr>
                </a:solidFill>
              </a:rPr>
              <a:t>tro</a:t>
            </a:r>
            <a:r>
              <a:rPr lang="en-US" sz="1200" dirty="0">
                <a:solidFill>
                  <a:schemeClr val="accent6">
                    <a:lumMod val="10000"/>
                  </a:schemeClr>
                </a:solidFill>
              </a:rPr>
              <a:t>̉, </a:t>
            </a:r>
            <a:r>
              <a:rPr lang="en-US" sz="1200" dirty="0" err="1">
                <a:solidFill>
                  <a:schemeClr val="accent6">
                    <a:lumMod val="10000"/>
                  </a:schemeClr>
                </a:solidFill>
              </a:rPr>
              <a:t>cấp</a:t>
            </a:r>
            <a:r>
              <a:rPr lang="en-US" sz="1200" dirty="0">
                <a:solidFill>
                  <a:schemeClr val="accent6">
                    <a:lumMod val="1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accent6">
                    <a:lumMod val="10000"/>
                  </a:schemeClr>
                </a:solidFill>
              </a:rPr>
              <a:t>phát</a:t>
            </a:r>
            <a:r>
              <a:rPr lang="en-US" sz="1200" dirty="0">
                <a:solidFill>
                  <a:schemeClr val="accent6">
                    <a:lumMod val="1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accent6">
                    <a:lumMod val="10000"/>
                  </a:schemeClr>
                </a:solidFill>
              </a:rPr>
              <a:t>động</a:t>
            </a:r>
            <a:r>
              <a:rPr lang="en-US" sz="1200" dirty="0">
                <a:solidFill>
                  <a:schemeClr val="accent6">
                    <a:lumMod val="10000"/>
                  </a:schemeClr>
                </a:solidFill>
              </a:rPr>
              <a:t>.</a:t>
            </a:r>
            <a:endParaRPr sz="1200" dirty="0">
              <a:solidFill>
                <a:schemeClr val="accent6">
                  <a:lumMod val="10000"/>
                </a:schemeClr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51B148"/>
              </a:solidFill>
            </a:endParaRPr>
          </a:p>
        </p:txBody>
      </p:sp>
      <p:sp>
        <p:nvSpPr>
          <p:cNvPr id="118" name="Google Shape;118;p15"/>
          <p:cNvSpPr txBox="1">
            <a:spLocks noGrp="1"/>
          </p:cNvSpPr>
          <p:nvPr>
            <p:ph type="sldNum" idx="12"/>
          </p:nvPr>
        </p:nvSpPr>
        <p:spPr>
          <a:xfrm>
            <a:off x="76209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pic>
        <p:nvPicPr>
          <p:cNvPr id="119" name="Google Shape;119;p15"/>
          <p:cNvPicPr preferRelativeResize="0"/>
          <p:nvPr/>
        </p:nvPicPr>
        <p:blipFill rotWithShape="1">
          <a:blip r:embed="rId3">
            <a:alphaModFix/>
          </a:blip>
          <a:srcRect l="6329" r="44411"/>
          <a:stretch/>
        </p:blipFill>
        <p:spPr>
          <a:xfrm>
            <a:off x="523197" y="432200"/>
            <a:ext cx="1749091" cy="2663023"/>
          </a:xfrm>
          <a:custGeom>
            <a:avLst/>
            <a:gdLst/>
            <a:ahLst/>
            <a:cxnLst/>
            <a:rect l="l" t="t" r="r" b="b"/>
            <a:pathLst>
              <a:path w="17426" h="21367" extrusionOk="0">
                <a:moveTo>
                  <a:pt x="2010" y="0"/>
                </a:moveTo>
                <a:cubicBezTo>
                  <a:pt x="2010" y="0"/>
                  <a:pt x="-1914" y="9793"/>
                  <a:pt x="1203" y="15697"/>
                </a:cubicBezTo>
                <a:cubicBezTo>
                  <a:pt x="4320" y="21600"/>
                  <a:pt x="13293" y="21366"/>
                  <a:pt x="13293" y="21366"/>
                </a:cubicBezTo>
                <a:cubicBezTo>
                  <a:pt x="13293" y="21366"/>
                  <a:pt x="19686" y="16253"/>
                  <a:pt x="16569" y="10352"/>
                </a:cubicBezTo>
                <a:cubicBezTo>
                  <a:pt x="13452" y="4452"/>
                  <a:pt x="2010" y="0"/>
                  <a:pt x="2010" y="0"/>
                </a:cubicBezTo>
                <a:close/>
              </a:path>
            </a:pathLst>
          </a:custGeom>
          <a:noFill/>
          <a:ln>
            <a:noFill/>
          </a:ln>
        </p:spPr>
      </p:pic>
      <p:graphicFrame>
        <p:nvGraphicFramePr>
          <p:cNvPr id="2" name="Bảng 2">
            <a:extLst>
              <a:ext uri="{FF2B5EF4-FFF2-40B4-BE49-F238E27FC236}">
                <a16:creationId xmlns:a16="http://schemas.microsoft.com/office/drawing/2014/main" id="{15B13FC0-D9A6-BCD1-D580-3368A0F90A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0196111"/>
              </p:ext>
            </p:extLst>
          </p:nvPr>
        </p:nvGraphicFramePr>
        <p:xfrm>
          <a:off x="6312338" y="2216488"/>
          <a:ext cx="2155802" cy="1469842"/>
        </p:xfrm>
        <a:graphic>
          <a:graphicData uri="http://schemas.openxmlformats.org/drawingml/2006/table">
            <a:tbl>
              <a:tblPr firstRow="1" bandRow="1">
                <a:tableStyleId>{65F4F639-9DD6-4C50-9DDE-CE65C815D201}</a:tableStyleId>
              </a:tblPr>
              <a:tblGrid>
                <a:gridCol w="1077901">
                  <a:extLst>
                    <a:ext uri="{9D8B030D-6E8A-4147-A177-3AD203B41FA5}">
                      <a16:colId xmlns:a16="http://schemas.microsoft.com/office/drawing/2014/main" val="3301100535"/>
                    </a:ext>
                  </a:extLst>
                </a:gridCol>
                <a:gridCol w="1077901">
                  <a:extLst>
                    <a:ext uri="{9D8B030D-6E8A-4147-A177-3AD203B41FA5}">
                      <a16:colId xmlns:a16="http://schemas.microsoft.com/office/drawing/2014/main" val="3210679977"/>
                    </a:ext>
                  </a:extLst>
                </a:gridCol>
              </a:tblGrid>
              <a:tr h="25423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>
                          <a:solidFill>
                            <a:srgbClr val="484F56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iostream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>
                          <a:solidFill>
                            <a:srgbClr val="484F56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random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33782620"/>
                  </a:ext>
                </a:extLst>
              </a:tr>
              <a:tr h="25423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>
                          <a:solidFill>
                            <a:srgbClr val="484F56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iomainip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484F56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</a:t>
                      </a:r>
                      <a:r>
                        <a:rPr lang="en-US" sz="1200" dirty="0" err="1">
                          <a:solidFill>
                            <a:srgbClr val="484F56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fstream</a:t>
                      </a:r>
                      <a:endParaRPr lang="en-US" sz="1200" dirty="0">
                        <a:solidFill>
                          <a:srgbClr val="484F56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30544784"/>
                  </a:ext>
                </a:extLst>
              </a:tr>
              <a:tr h="25423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484F56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</a:t>
                      </a:r>
                      <a:r>
                        <a:rPr lang="vi-VN" sz="1200" dirty="0">
                          <a:solidFill>
                            <a:srgbClr val="484F56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1200" dirty="0">
                          <a:solidFill>
                            <a:srgbClr val="484F56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time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1200" dirty="0">
                          <a:solidFill>
                            <a:srgbClr val="484F56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</a:t>
                      </a:r>
                      <a:r>
                        <a:rPr lang="vi-VN" sz="1200" dirty="0" err="1">
                          <a:solidFill>
                            <a:srgbClr val="484F56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windows.h</a:t>
                      </a:r>
                      <a:endParaRPr lang="vi-VN" sz="1200" dirty="0">
                        <a:solidFill>
                          <a:srgbClr val="484F56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05054623"/>
                  </a:ext>
                </a:extLst>
              </a:tr>
              <a:tr h="30404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1200" dirty="0">
                          <a:solidFill>
                            <a:srgbClr val="484F56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</a:t>
                      </a:r>
                      <a:r>
                        <a:rPr lang="en-US" sz="1200" dirty="0">
                          <a:solidFill>
                            <a:srgbClr val="484F56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vector </a:t>
                      </a:r>
                      <a:endParaRPr lang="vi-VN" sz="1200" dirty="0">
                        <a:solidFill>
                          <a:srgbClr val="484F56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vi-VN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</a:t>
                      </a:r>
                      <a:r>
                        <a:rPr lang="vi-VN" sz="12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string</a:t>
                      </a:r>
                      <a:endParaRPr lang="vi-VN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32516667"/>
                  </a:ext>
                </a:extLst>
              </a:tr>
              <a:tr h="34283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1200" dirty="0">
                          <a:solidFill>
                            <a:srgbClr val="484F56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</a:t>
                      </a:r>
                      <a:r>
                        <a:rPr lang="vi-VN" sz="1200" dirty="0" err="1">
                          <a:solidFill>
                            <a:srgbClr val="484F56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math.h</a:t>
                      </a:r>
                      <a:endParaRPr lang="en-US" sz="1200" dirty="0">
                        <a:solidFill>
                          <a:srgbClr val="484F56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</a:t>
                      </a:r>
                      <a:r>
                        <a:rPr lang="vi-VN" sz="1200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bits</a:t>
                      </a:r>
                      <a:r>
                        <a:rPr lang="vi-VN" sz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vi-VN" sz="1200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stdc</a:t>
                      </a:r>
                      <a:r>
                        <a:rPr lang="vi-VN" sz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++.h</a:t>
                      </a:r>
                      <a:endParaRPr lang="vi-VN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882308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2"/>
          <p:cNvSpPr txBox="1">
            <a:spLocks noGrp="1"/>
          </p:cNvSpPr>
          <p:nvPr>
            <p:ph type="sldNum" idx="12"/>
          </p:nvPr>
        </p:nvSpPr>
        <p:spPr>
          <a:xfrm>
            <a:off x="76209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pic>
        <p:nvPicPr>
          <p:cNvPr id="314" name="Google Shape;314;p32"/>
          <p:cNvPicPr preferRelativeResize="0"/>
          <p:nvPr/>
        </p:nvPicPr>
        <p:blipFill rotWithShape="1">
          <a:blip r:embed="rId3">
            <a:alphaModFix/>
          </a:blip>
          <a:srcRect l="28120" r="28120"/>
          <a:stretch/>
        </p:blipFill>
        <p:spPr>
          <a:xfrm rot="-182">
            <a:off x="1152444" y="592222"/>
            <a:ext cx="1642531" cy="2500740"/>
          </a:xfrm>
          <a:custGeom>
            <a:avLst/>
            <a:gdLst/>
            <a:ahLst/>
            <a:cxnLst/>
            <a:rect l="l" t="t" r="r" b="b"/>
            <a:pathLst>
              <a:path w="17426" h="21367" extrusionOk="0">
                <a:moveTo>
                  <a:pt x="2010" y="0"/>
                </a:moveTo>
                <a:cubicBezTo>
                  <a:pt x="2010" y="0"/>
                  <a:pt x="-1914" y="9793"/>
                  <a:pt x="1203" y="15697"/>
                </a:cubicBezTo>
                <a:cubicBezTo>
                  <a:pt x="4320" y="21600"/>
                  <a:pt x="13293" y="21366"/>
                  <a:pt x="13293" y="21366"/>
                </a:cubicBezTo>
                <a:cubicBezTo>
                  <a:pt x="13293" y="21366"/>
                  <a:pt x="19686" y="16253"/>
                  <a:pt x="16569" y="10352"/>
                </a:cubicBezTo>
                <a:cubicBezTo>
                  <a:pt x="13452" y="4452"/>
                  <a:pt x="2010" y="0"/>
                  <a:pt x="2010" y="0"/>
                </a:cubicBezTo>
                <a:close/>
              </a:path>
            </a:pathLst>
          </a:custGeom>
          <a:noFill/>
          <a:ln>
            <a:noFill/>
          </a:ln>
        </p:spPr>
      </p:pic>
      <p:grpSp>
        <p:nvGrpSpPr>
          <p:cNvPr id="4" name="Nhóm 3">
            <a:extLst>
              <a:ext uri="{FF2B5EF4-FFF2-40B4-BE49-F238E27FC236}">
                <a16:creationId xmlns:a16="http://schemas.microsoft.com/office/drawing/2014/main" id="{D6A7EC49-94EC-74EF-FAC2-0C05C49658A2}"/>
              </a:ext>
            </a:extLst>
          </p:cNvPr>
          <p:cNvGrpSpPr/>
          <p:nvPr/>
        </p:nvGrpSpPr>
        <p:grpSpPr>
          <a:xfrm>
            <a:off x="3282427" y="828053"/>
            <a:ext cx="4060172" cy="2949423"/>
            <a:chOff x="1691640" y="-46006"/>
            <a:chExt cx="4060172" cy="2949423"/>
          </a:xfrm>
        </p:grpSpPr>
        <p:pic>
          <p:nvPicPr>
            <p:cNvPr id="25" name="Picture 3" descr="Text&#10;&#10;Description automatically generated">
              <a:extLst>
                <a:ext uri="{FF2B5EF4-FFF2-40B4-BE49-F238E27FC236}">
                  <a16:creationId xmlns:a16="http://schemas.microsoft.com/office/drawing/2014/main" id="{153F732D-4790-328F-84D7-C65AD57D43F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91640" y="-46006"/>
              <a:ext cx="4060172" cy="1276412"/>
            </a:xfrm>
            <a:prstGeom prst="rect">
              <a:avLst/>
            </a:prstGeom>
          </p:spPr>
        </p:pic>
        <p:pic>
          <p:nvPicPr>
            <p:cNvPr id="26" name="Picture 6" descr="Text&#10;&#10;Description automatically generated">
              <a:extLst>
                <a:ext uri="{FF2B5EF4-FFF2-40B4-BE49-F238E27FC236}">
                  <a16:creationId xmlns:a16="http://schemas.microsoft.com/office/drawing/2014/main" id="{3C39A17F-60B6-AD2A-FA48-BFCE107BC62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91642" y="1230406"/>
              <a:ext cx="4060170" cy="754121"/>
            </a:xfrm>
            <a:prstGeom prst="rect">
              <a:avLst/>
            </a:prstGeom>
          </p:spPr>
        </p:pic>
        <p:pic>
          <p:nvPicPr>
            <p:cNvPr id="27" name="Picture 9" descr="Text&#10;&#10;Description automatically generated">
              <a:extLst>
                <a:ext uri="{FF2B5EF4-FFF2-40B4-BE49-F238E27FC236}">
                  <a16:creationId xmlns:a16="http://schemas.microsoft.com/office/drawing/2014/main" id="{6B2B414B-CD77-772E-FC7A-0D3C01C1BBA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91640" y="1929101"/>
              <a:ext cx="4060172" cy="974316"/>
            </a:xfrm>
            <a:prstGeom prst="rect">
              <a:avLst/>
            </a:prstGeom>
          </p:spPr>
        </p:pic>
      </p:grpSp>
      <p:pic>
        <p:nvPicPr>
          <p:cNvPr id="29" name="Picture 3">
            <a:extLst>
              <a:ext uri="{FF2B5EF4-FFF2-40B4-BE49-F238E27FC236}">
                <a16:creationId xmlns:a16="http://schemas.microsoft.com/office/drawing/2014/main" id="{DD7478CD-C2B8-0CA5-65AD-9E274544B6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2427" y="3777476"/>
            <a:ext cx="5760720" cy="563880"/>
          </a:xfrm>
          <a:prstGeom prst="rect">
            <a:avLst/>
          </a:prstGeom>
        </p:spPr>
      </p:pic>
      <p:sp>
        <p:nvSpPr>
          <p:cNvPr id="30" name="Tiêu đề 2">
            <a:extLst>
              <a:ext uri="{FF2B5EF4-FFF2-40B4-BE49-F238E27FC236}">
                <a16:creationId xmlns:a16="http://schemas.microsoft.com/office/drawing/2014/main" id="{F0C11126-BE52-AC4B-0D1D-A2AF595B6DAA}"/>
              </a:ext>
            </a:extLst>
          </p:cNvPr>
          <p:cNvSpPr txBox="1">
            <a:spLocks/>
          </p:cNvSpPr>
          <p:nvPr/>
        </p:nvSpPr>
        <p:spPr>
          <a:xfrm>
            <a:off x="4380725" y="191943"/>
            <a:ext cx="3077716" cy="50936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>
                <a:solidFill>
                  <a:schemeClr val="accent1"/>
                </a:solidFill>
                <a:latin typeface="DejaVu Serif" panose="02060603050605020204" pitchFamily="18" charset="0"/>
                <a:ea typeface="DejaVu Serif" panose="02060603050605020204" pitchFamily="18" charset="0"/>
              </a:rPr>
              <a:t>8. Class DateNode</a:t>
            </a:r>
            <a:endParaRPr lang="vi-VN" sz="2400">
              <a:solidFill>
                <a:schemeClr val="accent1"/>
              </a:solidFill>
              <a:ea typeface="DejaVu Serif" panose="02060603050605020204" pitchFamily="18" charset="0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38"/>
          <p:cNvSpPr txBox="1">
            <a:spLocks noGrp="1"/>
          </p:cNvSpPr>
          <p:nvPr>
            <p:ph type="sldNum" idx="12"/>
          </p:nvPr>
        </p:nvSpPr>
        <p:spPr>
          <a:xfrm>
            <a:off x="76209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pic>
        <p:nvPicPr>
          <p:cNvPr id="395" name="Google Shape;395;p38"/>
          <p:cNvPicPr preferRelativeResize="0"/>
          <p:nvPr/>
        </p:nvPicPr>
        <p:blipFill rotWithShape="1">
          <a:blip r:embed="rId3">
            <a:alphaModFix/>
          </a:blip>
          <a:srcRect l="8436" r="8444"/>
          <a:stretch/>
        </p:blipFill>
        <p:spPr>
          <a:xfrm rot="-226005">
            <a:off x="1585500" y="1475773"/>
            <a:ext cx="2433561" cy="2927735"/>
          </a:xfrm>
          <a:custGeom>
            <a:avLst/>
            <a:gdLst/>
            <a:ahLst/>
            <a:cxnLst/>
            <a:rect l="l" t="t" r="r" b="b"/>
            <a:pathLst>
              <a:path w="18313" h="19923" extrusionOk="0">
                <a:moveTo>
                  <a:pt x="18244" y="0"/>
                </a:moveTo>
                <a:cubicBezTo>
                  <a:pt x="18244" y="0"/>
                  <a:pt x="6512" y="2215"/>
                  <a:pt x="2014" y="7612"/>
                </a:cubicBezTo>
                <a:cubicBezTo>
                  <a:pt x="-2484" y="13005"/>
                  <a:pt x="1955" y="19534"/>
                  <a:pt x="1955" y="19534"/>
                </a:cubicBezTo>
                <a:cubicBezTo>
                  <a:pt x="1955" y="19534"/>
                  <a:pt x="10120" y="21600"/>
                  <a:pt x="14618" y="16208"/>
                </a:cubicBezTo>
                <a:cubicBezTo>
                  <a:pt x="19116" y="10816"/>
                  <a:pt x="18244" y="0"/>
                  <a:pt x="18244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13" name="Tiêu đề 2">
            <a:extLst>
              <a:ext uri="{FF2B5EF4-FFF2-40B4-BE49-F238E27FC236}">
                <a16:creationId xmlns:a16="http://schemas.microsoft.com/office/drawing/2014/main" id="{32F233CA-A66F-49ED-1B9C-B6C79F45C501}"/>
              </a:ext>
            </a:extLst>
          </p:cNvPr>
          <p:cNvSpPr txBox="1">
            <a:spLocks/>
          </p:cNvSpPr>
          <p:nvPr/>
        </p:nvSpPr>
        <p:spPr>
          <a:xfrm>
            <a:off x="4380725" y="191943"/>
            <a:ext cx="3077716" cy="50936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>
                <a:solidFill>
                  <a:schemeClr val="accent1"/>
                </a:solidFill>
                <a:latin typeface="DejaVu Serif" panose="02060603050605020204" pitchFamily="18" charset="0"/>
                <a:ea typeface="DejaVu Serif" panose="02060603050605020204" pitchFamily="18" charset="0"/>
              </a:rPr>
              <a:t>8. Class DateNode</a:t>
            </a:r>
            <a:endParaRPr lang="vi-VN" sz="2400">
              <a:solidFill>
                <a:schemeClr val="accent1"/>
              </a:solidFill>
              <a:ea typeface="DejaVu Serif" panose="02060603050605020204" pitchFamily="18" charset="0"/>
            </a:endParaRPr>
          </a:p>
        </p:txBody>
      </p:sp>
      <p:grpSp>
        <p:nvGrpSpPr>
          <p:cNvPr id="8" name="Nhóm 7">
            <a:extLst>
              <a:ext uri="{FF2B5EF4-FFF2-40B4-BE49-F238E27FC236}">
                <a16:creationId xmlns:a16="http://schemas.microsoft.com/office/drawing/2014/main" id="{DB1C1913-3A85-977F-072F-8C279814D4C2}"/>
              </a:ext>
            </a:extLst>
          </p:cNvPr>
          <p:cNvGrpSpPr/>
          <p:nvPr/>
        </p:nvGrpSpPr>
        <p:grpSpPr>
          <a:xfrm>
            <a:off x="4380725" y="842215"/>
            <a:ext cx="3990069" cy="4052514"/>
            <a:chOff x="4380725" y="963239"/>
            <a:chExt cx="3768727" cy="3786612"/>
          </a:xfrm>
        </p:grpSpPr>
        <p:pic>
          <p:nvPicPr>
            <p:cNvPr id="14" name="Picture 6" descr="Text&#10;&#10;Description automatically generated">
              <a:extLst>
                <a:ext uri="{FF2B5EF4-FFF2-40B4-BE49-F238E27FC236}">
                  <a16:creationId xmlns:a16="http://schemas.microsoft.com/office/drawing/2014/main" id="{9A183F57-F4DD-B33C-E0C8-321B9A93891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0725" y="963239"/>
              <a:ext cx="3768727" cy="1247856"/>
            </a:xfrm>
            <a:prstGeom prst="rect">
              <a:avLst/>
            </a:prstGeom>
          </p:spPr>
        </p:pic>
        <p:pic>
          <p:nvPicPr>
            <p:cNvPr id="15" name="Picture 9">
              <a:extLst>
                <a:ext uri="{FF2B5EF4-FFF2-40B4-BE49-F238E27FC236}">
                  <a16:creationId xmlns:a16="http://schemas.microsoft.com/office/drawing/2014/main" id="{1AF9734E-74C3-2D1A-74F5-127D9E1694E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380726" y="2211095"/>
              <a:ext cx="3768726" cy="861498"/>
            </a:xfrm>
            <a:prstGeom prst="rect">
              <a:avLst/>
            </a:prstGeom>
          </p:spPr>
        </p:pic>
        <p:pic>
          <p:nvPicPr>
            <p:cNvPr id="16" name="Picture 5" descr="Text&#10;&#10;Description automatically generated">
              <a:extLst>
                <a:ext uri="{FF2B5EF4-FFF2-40B4-BE49-F238E27FC236}">
                  <a16:creationId xmlns:a16="http://schemas.microsoft.com/office/drawing/2014/main" id="{9EA3C334-A763-141F-C948-6170F5FD204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0725" y="3072593"/>
              <a:ext cx="3768726" cy="896477"/>
            </a:xfrm>
            <a:prstGeom prst="rect">
              <a:avLst/>
            </a:prstGeom>
          </p:spPr>
        </p:pic>
        <p:pic>
          <p:nvPicPr>
            <p:cNvPr id="17" name="Picture 8" descr="Text&#10;&#10;Description automatically generated">
              <a:extLst>
                <a:ext uri="{FF2B5EF4-FFF2-40B4-BE49-F238E27FC236}">
                  <a16:creationId xmlns:a16="http://schemas.microsoft.com/office/drawing/2014/main" id="{EA2EE184-1E43-8599-E703-B474DE38C6E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0726" y="3934091"/>
              <a:ext cx="3768726" cy="81576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êu đề 2">
            <a:extLst>
              <a:ext uri="{FF2B5EF4-FFF2-40B4-BE49-F238E27FC236}">
                <a16:creationId xmlns:a16="http://schemas.microsoft.com/office/drawing/2014/main" id="{B61B1EB5-8583-B144-30D4-A5980E5AC516}"/>
              </a:ext>
            </a:extLst>
          </p:cNvPr>
          <p:cNvSpPr txBox="1">
            <a:spLocks/>
          </p:cNvSpPr>
          <p:nvPr/>
        </p:nvSpPr>
        <p:spPr>
          <a:xfrm>
            <a:off x="2728963" y="102998"/>
            <a:ext cx="3686073" cy="50936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>
                <a:solidFill>
                  <a:schemeClr val="accent2"/>
                </a:solidFill>
                <a:latin typeface="DejaVu Serif" panose="02060603050605020204" pitchFamily="18" charset="0"/>
                <a:ea typeface="DejaVu Serif" panose="02060603050605020204" pitchFamily="18" charset="0"/>
              </a:rPr>
              <a:t>9. Class MainProgram</a:t>
            </a:r>
            <a:endParaRPr lang="vi-VN" sz="2400">
              <a:solidFill>
                <a:schemeClr val="accent2"/>
              </a:solidFill>
              <a:ea typeface="DejaVu Serif" panose="02060603050605020204" pitchFamily="18" charset="0"/>
            </a:endParaRPr>
          </a:p>
        </p:txBody>
      </p:sp>
      <p:sp>
        <p:nvSpPr>
          <p:cNvPr id="39" name="Google Shape;157;p20">
            <a:extLst>
              <a:ext uri="{FF2B5EF4-FFF2-40B4-BE49-F238E27FC236}">
                <a16:creationId xmlns:a16="http://schemas.microsoft.com/office/drawing/2014/main" id="{74556911-93AC-2BC7-2403-F82ABAD522BE}"/>
              </a:ext>
            </a:extLst>
          </p:cNvPr>
          <p:cNvSpPr txBox="1">
            <a:spLocks/>
          </p:cNvSpPr>
          <p:nvPr/>
        </p:nvSpPr>
        <p:spPr>
          <a:xfrm>
            <a:off x="1550228" y="1377533"/>
            <a:ext cx="3686073" cy="23884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ontano Sans"/>
              <a:buChar char="⊷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ontano Sans"/>
              <a:buChar char="⊶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ontano Sans"/>
              <a:buChar char="⊸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●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○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■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●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○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■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9pPr>
          </a:lstStyle>
          <a:p>
            <a:pPr marL="0" indent="0">
              <a:buFont typeface="Pontano Sans"/>
              <a:buNone/>
            </a:pPr>
            <a:r>
              <a:rPr lang="vi-VN" sz="1800" dirty="0">
                <a:solidFill>
                  <a:srgbClr val="FFFFFF"/>
                </a:solidFill>
              </a:rPr>
              <a:t>- Số lượng khu vực hiện đang quản lý (</a:t>
            </a:r>
            <a:r>
              <a:rPr lang="vi-VN" sz="1800" dirty="0" err="1">
                <a:solidFill>
                  <a:srgbClr val="FFFFFF"/>
                </a:solidFill>
              </a:rPr>
              <a:t>CountSector</a:t>
            </a:r>
            <a:r>
              <a:rPr lang="vi-VN" sz="1800" dirty="0">
                <a:solidFill>
                  <a:srgbClr val="FFFFFF"/>
                </a:solidFill>
              </a:rPr>
              <a:t>: </a:t>
            </a:r>
            <a:r>
              <a:rPr lang="vi-VN" sz="1800" dirty="0" err="1">
                <a:solidFill>
                  <a:srgbClr val="FFFFFF"/>
                </a:solidFill>
              </a:rPr>
              <a:t>int</a:t>
            </a:r>
            <a:r>
              <a:rPr lang="vi-VN" sz="1800" dirty="0">
                <a:solidFill>
                  <a:srgbClr val="FFFFFF"/>
                </a:solidFill>
              </a:rPr>
              <a:t>)</a:t>
            </a:r>
          </a:p>
          <a:p>
            <a:pPr marL="0" indent="0">
              <a:buFont typeface="Pontano Sans"/>
              <a:buNone/>
            </a:pPr>
            <a:r>
              <a:rPr lang="vi-VN" sz="1800" dirty="0">
                <a:solidFill>
                  <a:srgbClr val="FFFFFF"/>
                </a:solidFill>
              </a:rPr>
              <a:t>- Thời gian tối đa lưu dữ liệu (</a:t>
            </a:r>
            <a:r>
              <a:rPr lang="vi-VN" sz="1800" dirty="0" err="1">
                <a:solidFill>
                  <a:srgbClr val="FFFFFF"/>
                </a:solidFill>
              </a:rPr>
              <a:t>MaxCountDate</a:t>
            </a:r>
            <a:r>
              <a:rPr lang="vi-VN" sz="1800" dirty="0">
                <a:solidFill>
                  <a:srgbClr val="FFFFFF"/>
                </a:solidFill>
              </a:rPr>
              <a:t>: </a:t>
            </a:r>
            <a:r>
              <a:rPr lang="vi-VN" sz="1800" dirty="0" err="1">
                <a:solidFill>
                  <a:srgbClr val="FFFFFF"/>
                </a:solidFill>
              </a:rPr>
              <a:t>int</a:t>
            </a:r>
            <a:r>
              <a:rPr lang="vi-VN" sz="1800" dirty="0">
                <a:solidFill>
                  <a:srgbClr val="FFFFFF"/>
                </a:solidFill>
              </a:rPr>
              <a:t>)</a:t>
            </a:r>
          </a:p>
          <a:p>
            <a:pPr marL="0" indent="0">
              <a:buFont typeface="Pontano Sans"/>
              <a:buNone/>
            </a:pPr>
            <a:r>
              <a:rPr lang="vi-VN" sz="1800" dirty="0">
                <a:solidFill>
                  <a:srgbClr val="FFFFFF"/>
                </a:solidFill>
              </a:rPr>
              <a:t>- Danh sách các ngày đã lưu (</a:t>
            </a:r>
            <a:r>
              <a:rPr lang="vi-VN" sz="1800" dirty="0" err="1">
                <a:solidFill>
                  <a:srgbClr val="FFFFFF"/>
                </a:solidFill>
              </a:rPr>
              <a:t>DateData</a:t>
            </a:r>
            <a:r>
              <a:rPr lang="vi-VN" sz="1800" dirty="0">
                <a:solidFill>
                  <a:srgbClr val="FFFFFF"/>
                </a:solidFill>
              </a:rPr>
              <a:t>: </a:t>
            </a:r>
            <a:r>
              <a:rPr lang="vi-VN" sz="1800" dirty="0" err="1">
                <a:solidFill>
                  <a:srgbClr val="FFFFFF"/>
                </a:solidFill>
              </a:rPr>
              <a:t>vector</a:t>
            </a:r>
            <a:r>
              <a:rPr lang="vi-VN" sz="1800" dirty="0">
                <a:solidFill>
                  <a:srgbClr val="FFFFFF"/>
                </a:solidFill>
              </a:rPr>
              <a:t>&lt;</a:t>
            </a:r>
            <a:r>
              <a:rPr lang="vi-VN" sz="1800" dirty="0" err="1">
                <a:solidFill>
                  <a:srgbClr val="FFFFFF"/>
                </a:solidFill>
              </a:rPr>
              <a:t>DateNode</a:t>
            </a:r>
            <a:r>
              <a:rPr lang="vi-VN" sz="1800" dirty="0">
                <a:solidFill>
                  <a:srgbClr val="FFFFFF"/>
                </a:solidFill>
              </a:rPr>
              <a:t>*&gt;)</a:t>
            </a:r>
          </a:p>
          <a:p>
            <a:pPr marL="0" indent="0">
              <a:buFont typeface="Pontano Sans"/>
              <a:buNone/>
            </a:pPr>
            <a:r>
              <a:rPr lang="vi-VN" sz="1800" dirty="0">
                <a:solidFill>
                  <a:srgbClr val="FFFFFF"/>
                </a:solidFill>
              </a:rPr>
              <a:t>   Có 16 hàm con</a:t>
            </a:r>
          </a:p>
        </p:txBody>
      </p:sp>
      <p:pic>
        <p:nvPicPr>
          <p:cNvPr id="40" name="Picture 5">
            <a:extLst>
              <a:ext uri="{FF2B5EF4-FFF2-40B4-BE49-F238E27FC236}">
                <a16:creationId xmlns:a16="http://schemas.microsoft.com/office/drawing/2014/main" id="{ABA2327A-0187-B6BD-A124-C69ADE5756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69" b="869"/>
          <a:stretch/>
        </p:blipFill>
        <p:spPr>
          <a:xfrm>
            <a:off x="5501329" y="1014660"/>
            <a:ext cx="1944499" cy="3114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8798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35"/>
          <p:cNvSpPr txBox="1">
            <a:spLocks noGrp="1"/>
          </p:cNvSpPr>
          <p:nvPr>
            <p:ph type="sldNum" idx="12"/>
          </p:nvPr>
        </p:nvSpPr>
        <p:spPr>
          <a:xfrm>
            <a:off x="76209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sp>
        <p:nvSpPr>
          <p:cNvPr id="10" name="Tiêu đề 2">
            <a:extLst>
              <a:ext uri="{FF2B5EF4-FFF2-40B4-BE49-F238E27FC236}">
                <a16:creationId xmlns:a16="http://schemas.microsoft.com/office/drawing/2014/main" id="{54E8811B-899B-ADEE-10B8-95C432DC9C5B}"/>
              </a:ext>
            </a:extLst>
          </p:cNvPr>
          <p:cNvSpPr txBox="1">
            <a:spLocks/>
          </p:cNvSpPr>
          <p:nvPr/>
        </p:nvSpPr>
        <p:spPr>
          <a:xfrm>
            <a:off x="2728963" y="102998"/>
            <a:ext cx="3686073" cy="50936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>
                <a:solidFill>
                  <a:schemeClr val="accent2"/>
                </a:solidFill>
                <a:latin typeface="DejaVu Serif" panose="02060603050605020204" pitchFamily="18" charset="0"/>
                <a:ea typeface="DejaVu Serif" panose="02060603050605020204" pitchFamily="18" charset="0"/>
              </a:rPr>
              <a:t>9. Class MainProgram</a:t>
            </a:r>
            <a:endParaRPr lang="vi-VN" sz="2400">
              <a:solidFill>
                <a:schemeClr val="accent2"/>
              </a:solidFill>
              <a:ea typeface="DejaVu Serif" panose="02060603050605020204" pitchFamily="18" charset="0"/>
            </a:endParaRPr>
          </a:p>
        </p:txBody>
      </p:sp>
      <p:grpSp>
        <p:nvGrpSpPr>
          <p:cNvPr id="3" name="Nhóm 2">
            <a:extLst>
              <a:ext uri="{FF2B5EF4-FFF2-40B4-BE49-F238E27FC236}">
                <a16:creationId xmlns:a16="http://schemas.microsoft.com/office/drawing/2014/main" id="{4B7CC346-2CC4-9891-B1D9-F74DE3D342C9}"/>
              </a:ext>
            </a:extLst>
          </p:cNvPr>
          <p:cNvGrpSpPr/>
          <p:nvPr/>
        </p:nvGrpSpPr>
        <p:grpSpPr>
          <a:xfrm>
            <a:off x="148554" y="612363"/>
            <a:ext cx="4287314" cy="4405571"/>
            <a:chOff x="3691854" y="222511"/>
            <a:chExt cx="4287314" cy="4405571"/>
          </a:xfrm>
        </p:grpSpPr>
        <p:grpSp>
          <p:nvGrpSpPr>
            <p:cNvPr id="2" name="Nhóm 1">
              <a:extLst>
                <a:ext uri="{FF2B5EF4-FFF2-40B4-BE49-F238E27FC236}">
                  <a16:creationId xmlns:a16="http://schemas.microsoft.com/office/drawing/2014/main" id="{94D0F977-3CC7-7F20-8551-558CA3D7EEA1}"/>
                </a:ext>
              </a:extLst>
            </p:cNvPr>
            <p:cNvGrpSpPr/>
            <p:nvPr/>
          </p:nvGrpSpPr>
          <p:grpSpPr>
            <a:xfrm>
              <a:off x="3691854" y="222511"/>
              <a:ext cx="4287314" cy="2684609"/>
              <a:chOff x="3691854" y="222511"/>
              <a:chExt cx="4287314" cy="2684609"/>
            </a:xfrm>
          </p:grpSpPr>
          <p:pic>
            <p:nvPicPr>
              <p:cNvPr id="11" name="Picture 5">
                <a:extLst>
                  <a:ext uri="{FF2B5EF4-FFF2-40B4-BE49-F238E27FC236}">
                    <a16:creationId xmlns:a16="http://schemas.microsoft.com/office/drawing/2014/main" id="{37155817-D973-37E1-5522-D403924FD9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/>
              <a:stretch/>
            </p:blipFill>
            <p:spPr>
              <a:xfrm>
                <a:off x="3691854" y="222511"/>
                <a:ext cx="4287306" cy="2006091"/>
              </a:xfrm>
              <a:prstGeom prst="rect">
                <a:avLst/>
              </a:prstGeom>
            </p:spPr>
          </p:pic>
          <p:pic>
            <p:nvPicPr>
              <p:cNvPr id="12" name="Picture 8" descr="Text&#10;&#10;Description automatically generated">
                <a:extLst>
                  <a:ext uri="{FF2B5EF4-FFF2-40B4-BE49-F238E27FC236}">
                    <a16:creationId xmlns:a16="http://schemas.microsoft.com/office/drawing/2014/main" id="{969D9CA6-B7C7-EE3D-6721-CA6CAEC940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91865" y="2087489"/>
                <a:ext cx="4287303" cy="819631"/>
              </a:xfrm>
              <a:prstGeom prst="rect">
                <a:avLst/>
              </a:prstGeom>
            </p:spPr>
          </p:pic>
        </p:grpSp>
        <p:pic>
          <p:nvPicPr>
            <p:cNvPr id="14" name="Picture 5" descr="Text&#10;&#10;Description automatically generated">
              <a:extLst>
                <a:ext uri="{FF2B5EF4-FFF2-40B4-BE49-F238E27FC236}">
                  <a16:creationId xmlns:a16="http://schemas.microsoft.com/office/drawing/2014/main" id="{B4E100DF-4074-8674-43A6-F2085C73991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91864" y="2901486"/>
              <a:ext cx="4287303" cy="709049"/>
            </a:xfrm>
            <a:prstGeom prst="rect">
              <a:avLst/>
            </a:prstGeom>
          </p:spPr>
        </p:pic>
        <p:pic>
          <p:nvPicPr>
            <p:cNvPr id="15" name="Picture 8" descr="Text&#10;&#10;Description automatically generated">
              <a:extLst>
                <a:ext uri="{FF2B5EF4-FFF2-40B4-BE49-F238E27FC236}">
                  <a16:creationId xmlns:a16="http://schemas.microsoft.com/office/drawing/2014/main" id="{DCAAF912-8E2A-96B5-52C4-F7D32F98DC0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91862" y="3580004"/>
              <a:ext cx="4287303" cy="1048078"/>
            </a:xfrm>
            <a:prstGeom prst="rect">
              <a:avLst/>
            </a:prstGeom>
          </p:spPr>
        </p:pic>
      </p:grpSp>
      <p:grpSp>
        <p:nvGrpSpPr>
          <p:cNvPr id="5" name="Nhóm 4">
            <a:extLst>
              <a:ext uri="{FF2B5EF4-FFF2-40B4-BE49-F238E27FC236}">
                <a16:creationId xmlns:a16="http://schemas.microsoft.com/office/drawing/2014/main" id="{F93E46B2-6583-D87F-4559-CEBB940EF626}"/>
              </a:ext>
            </a:extLst>
          </p:cNvPr>
          <p:cNvGrpSpPr/>
          <p:nvPr/>
        </p:nvGrpSpPr>
        <p:grpSpPr>
          <a:xfrm>
            <a:off x="4708130" y="716884"/>
            <a:ext cx="4287317" cy="3803140"/>
            <a:chOff x="4708126" y="1058800"/>
            <a:chExt cx="4287317" cy="3803140"/>
          </a:xfrm>
        </p:grpSpPr>
        <p:grpSp>
          <p:nvGrpSpPr>
            <p:cNvPr id="4" name="Nhóm 3">
              <a:extLst>
                <a:ext uri="{FF2B5EF4-FFF2-40B4-BE49-F238E27FC236}">
                  <a16:creationId xmlns:a16="http://schemas.microsoft.com/office/drawing/2014/main" id="{B6B2D2F4-3155-014C-C0CA-39309D8147CD}"/>
                </a:ext>
              </a:extLst>
            </p:cNvPr>
            <p:cNvGrpSpPr/>
            <p:nvPr/>
          </p:nvGrpSpPr>
          <p:grpSpPr>
            <a:xfrm>
              <a:off x="4708126" y="1058800"/>
              <a:ext cx="4287317" cy="3025900"/>
              <a:chOff x="4708122" y="670044"/>
              <a:chExt cx="4287317" cy="3025900"/>
            </a:xfrm>
          </p:grpSpPr>
          <p:pic>
            <p:nvPicPr>
              <p:cNvPr id="16" name="Picture 11" descr="Text&#10;&#10;Description automatically generated">
                <a:extLst>
                  <a:ext uri="{FF2B5EF4-FFF2-40B4-BE49-F238E27FC236}">
                    <a16:creationId xmlns:a16="http://schemas.microsoft.com/office/drawing/2014/main" id="{C7226403-39C3-F11C-5482-AB1FA19276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08134" y="670044"/>
                <a:ext cx="4287305" cy="874808"/>
              </a:xfrm>
              <a:prstGeom prst="rect">
                <a:avLst/>
              </a:prstGeom>
            </p:spPr>
          </p:pic>
          <p:pic>
            <p:nvPicPr>
              <p:cNvPr id="18" name="Picture 5">
                <a:extLst>
                  <a:ext uri="{FF2B5EF4-FFF2-40B4-BE49-F238E27FC236}">
                    <a16:creationId xmlns:a16="http://schemas.microsoft.com/office/drawing/2014/main" id="{D12BAA5B-8652-89B2-E0D1-04C1EE8F79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rcRect/>
              <a:stretch/>
            </p:blipFill>
            <p:spPr>
              <a:xfrm>
                <a:off x="4708122" y="1544852"/>
                <a:ext cx="4287305" cy="888025"/>
              </a:xfrm>
              <a:prstGeom prst="rect">
                <a:avLst/>
              </a:prstGeom>
            </p:spPr>
          </p:pic>
          <p:pic>
            <p:nvPicPr>
              <p:cNvPr id="19" name="Picture 8">
                <a:extLst>
                  <a:ext uri="{FF2B5EF4-FFF2-40B4-BE49-F238E27FC236}">
                    <a16:creationId xmlns:a16="http://schemas.microsoft.com/office/drawing/2014/main" id="{D6AC6F5C-B45E-2D22-E91C-3EB9C0E4A3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rcRect/>
              <a:stretch/>
            </p:blipFill>
            <p:spPr>
              <a:xfrm>
                <a:off x="4708122" y="2409187"/>
                <a:ext cx="4287305" cy="1286757"/>
              </a:xfrm>
              <a:prstGeom prst="rect">
                <a:avLst/>
              </a:prstGeom>
            </p:spPr>
          </p:pic>
        </p:grpSp>
        <p:pic>
          <p:nvPicPr>
            <p:cNvPr id="21" name="Picture 3" descr="Text&#10;&#10;Description automatically generated">
              <a:extLst>
                <a:ext uri="{FF2B5EF4-FFF2-40B4-BE49-F238E27FC236}">
                  <a16:creationId xmlns:a16="http://schemas.microsoft.com/office/drawing/2014/main" id="{9EB524AE-A319-0E4D-B740-92D86F0BF29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08130" y="4084700"/>
              <a:ext cx="4287305" cy="7772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35"/>
          <p:cNvSpPr txBox="1">
            <a:spLocks noGrp="1"/>
          </p:cNvSpPr>
          <p:nvPr>
            <p:ph type="sldNum" idx="12"/>
          </p:nvPr>
        </p:nvSpPr>
        <p:spPr>
          <a:xfrm>
            <a:off x="76209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sp>
        <p:nvSpPr>
          <p:cNvPr id="10" name="Tiêu đề 2">
            <a:extLst>
              <a:ext uri="{FF2B5EF4-FFF2-40B4-BE49-F238E27FC236}">
                <a16:creationId xmlns:a16="http://schemas.microsoft.com/office/drawing/2014/main" id="{54E8811B-899B-ADEE-10B8-95C432DC9C5B}"/>
              </a:ext>
            </a:extLst>
          </p:cNvPr>
          <p:cNvSpPr txBox="1">
            <a:spLocks/>
          </p:cNvSpPr>
          <p:nvPr/>
        </p:nvSpPr>
        <p:spPr>
          <a:xfrm>
            <a:off x="2728963" y="102998"/>
            <a:ext cx="3686073" cy="50936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>
                <a:solidFill>
                  <a:schemeClr val="accent2"/>
                </a:solidFill>
                <a:latin typeface="DejaVu Serif" panose="02060603050605020204" pitchFamily="18" charset="0"/>
                <a:ea typeface="DejaVu Serif" panose="02060603050605020204" pitchFamily="18" charset="0"/>
              </a:rPr>
              <a:t>9. Class MainProgram</a:t>
            </a:r>
            <a:endParaRPr lang="vi-VN" sz="2400">
              <a:solidFill>
                <a:schemeClr val="accent2"/>
              </a:solidFill>
              <a:ea typeface="DejaVu Serif" panose="02060603050605020204" pitchFamily="18" charset="0"/>
            </a:endParaRPr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A1278D2D-4FA1-CD6B-A489-4FAD40FD761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527303" y="710943"/>
            <a:ext cx="4089391" cy="4047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4153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40"/>
          <p:cNvSpPr txBox="1">
            <a:spLocks noGrp="1"/>
          </p:cNvSpPr>
          <p:nvPr>
            <p:ph type="sldNum" idx="12"/>
          </p:nvPr>
        </p:nvSpPr>
        <p:spPr>
          <a:xfrm>
            <a:off x="76209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1"/>
                </a:solidFill>
              </a:rPr>
              <a:t>25</a:t>
            </a:fld>
            <a:endParaRPr>
              <a:solidFill>
                <a:schemeClr val="accent1"/>
              </a:solidFill>
            </a:endParaRPr>
          </a:p>
        </p:txBody>
      </p:sp>
      <p:sp>
        <p:nvSpPr>
          <p:cNvPr id="41" name="Tiêu đề 2">
            <a:extLst>
              <a:ext uri="{FF2B5EF4-FFF2-40B4-BE49-F238E27FC236}">
                <a16:creationId xmlns:a16="http://schemas.microsoft.com/office/drawing/2014/main" id="{20C253B8-3464-EBCE-B549-12F60C71FB9D}"/>
              </a:ext>
            </a:extLst>
          </p:cNvPr>
          <p:cNvSpPr txBox="1">
            <a:spLocks/>
          </p:cNvSpPr>
          <p:nvPr/>
        </p:nvSpPr>
        <p:spPr>
          <a:xfrm>
            <a:off x="2462925" y="143339"/>
            <a:ext cx="4539405" cy="50936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>
                <a:solidFill>
                  <a:schemeClr val="accent2"/>
                </a:solidFill>
                <a:latin typeface="DejaVu Serif" panose="02060603050605020204" pitchFamily="18" charset="0"/>
                <a:ea typeface="DejaVu Serif" panose="02060603050605020204" pitchFamily="18" charset="0"/>
              </a:rPr>
              <a:t>10. Một số hàm hỗ trợ khác</a:t>
            </a:r>
            <a:endParaRPr lang="vi-VN" sz="2400">
              <a:solidFill>
                <a:schemeClr val="accent2"/>
              </a:solidFill>
              <a:ea typeface="DejaVu Serif" panose="02060603050605020204" pitchFamily="18" charset="0"/>
            </a:endParaRPr>
          </a:p>
        </p:txBody>
      </p:sp>
      <p:pic>
        <p:nvPicPr>
          <p:cNvPr id="42" name="Picture 4">
            <a:extLst>
              <a:ext uri="{FF2B5EF4-FFF2-40B4-BE49-F238E27FC236}">
                <a16:creationId xmlns:a16="http://schemas.microsoft.com/office/drawing/2014/main" id="{E7AA70F3-7215-FE53-1923-98DE579E0AD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531203" y="1384858"/>
            <a:ext cx="4402822" cy="784541"/>
          </a:xfrm>
          <a:prstGeom prst="rect">
            <a:avLst/>
          </a:prstGeom>
        </p:spPr>
      </p:pic>
      <p:pic>
        <p:nvPicPr>
          <p:cNvPr id="43" name="Picture 7">
            <a:extLst>
              <a:ext uri="{FF2B5EF4-FFF2-40B4-BE49-F238E27FC236}">
                <a16:creationId xmlns:a16="http://schemas.microsoft.com/office/drawing/2014/main" id="{12F8DC7A-B869-6142-D46E-8ED1084575E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531207" y="2169399"/>
            <a:ext cx="4402819" cy="864602"/>
          </a:xfrm>
          <a:prstGeom prst="rect">
            <a:avLst/>
          </a:prstGeom>
        </p:spPr>
      </p:pic>
      <p:pic>
        <p:nvPicPr>
          <p:cNvPr id="44" name="Picture 10" descr="A picture containing text&#10;&#10;Description automatically generated">
            <a:extLst>
              <a:ext uri="{FF2B5EF4-FFF2-40B4-BE49-F238E27FC236}">
                <a16:creationId xmlns:a16="http://schemas.microsoft.com/office/drawing/2014/main" id="{780D2382-82AA-282F-930C-EC0997EB31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1207" y="2985226"/>
            <a:ext cx="4402818" cy="685031"/>
          </a:xfrm>
          <a:prstGeom prst="rect">
            <a:avLst/>
          </a:prstGeom>
        </p:spPr>
      </p:pic>
      <p:pic>
        <p:nvPicPr>
          <p:cNvPr id="45" name="Picture 3">
            <a:extLst>
              <a:ext uri="{FF2B5EF4-FFF2-40B4-BE49-F238E27FC236}">
                <a16:creationId xmlns:a16="http://schemas.microsoft.com/office/drawing/2014/main" id="{927BDAB1-8B6C-28EC-BE51-7873E3825B4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2531207" y="3624474"/>
            <a:ext cx="4402819" cy="685031"/>
          </a:xfrm>
          <a:prstGeom prst="rect">
            <a:avLst/>
          </a:prstGeom>
        </p:spPr>
      </p:pic>
      <p:pic>
        <p:nvPicPr>
          <p:cNvPr id="46" name="Picture 6" descr="Text&#10;&#10;Description automatically generated">
            <a:extLst>
              <a:ext uri="{FF2B5EF4-FFF2-40B4-BE49-F238E27FC236}">
                <a16:creationId xmlns:a16="http://schemas.microsoft.com/office/drawing/2014/main" id="{2C6BD20D-C197-E656-BFF0-CB8A2DF79C6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1210" y="4309505"/>
            <a:ext cx="4402817" cy="78454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C511E63-64D8-3CEC-7AD1-AA4C84A6C45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31206" y="768902"/>
            <a:ext cx="4402819" cy="611339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42"/>
          <p:cNvSpPr txBox="1">
            <a:spLocks noGrp="1"/>
          </p:cNvSpPr>
          <p:nvPr>
            <p:ph type="sldNum" idx="12"/>
          </p:nvPr>
        </p:nvSpPr>
        <p:spPr>
          <a:xfrm>
            <a:off x="76209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pic>
        <p:nvPicPr>
          <p:cNvPr id="485" name="Google Shape;485;p42"/>
          <p:cNvPicPr preferRelativeResize="0"/>
          <p:nvPr/>
        </p:nvPicPr>
        <p:blipFill rotWithShape="1">
          <a:blip r:embed="rId3">
            <a:alphaModFix/>
          </a:blip>
          <a:srcRect l="4523" t="348" r="44644" b="22264"/>
          <a:stretch/>
        </p:blipFill>
        <p:spPr>
          <a:xfrm rot="136920">
            <a:off x="505387" y="431573"/>
            <a:ext cx="1749477" cy="2663589"/>
          </a:xfrm>
          <a:custGeom>
            <a:avLst/>
            <a:gdLst/>
            <a:ahLst/>
            <a:cxnLst/>
            <a:rect l="l" t="t" r="r" b="b"/>
            <a:pathLst>
              <a:path w="17426" h="21367" extrusionOk="0">
                <a:moveTo>
                  <a:pt x="2010" y="0"/>
                </a:moveTo>
                <a:cubicBezTo>
                  <a:pt x="2010" y="0"/>
                  <a:pt x="-1914" y="9793"/>
                  <a:pt x="1203" y="15697"/>
                </a:cubicBezTo>
                <a:cubicBezTo>
                  <a:pt x="4320" y="21600"/>
                  <a:pt x="13293" y="21366"/>
                  <a:pt x="13293" y="21366"/>
                </a:cubicBezTo>
                <a:cubicBezTo>
                  <a:pt x="13293" y="21366"/>
                  <a:pt x="19686" y="16253"/>
                  <a:pt x="16569" y="10352"/>
                </a:cubicBezTo>
                <a:cubicBezTo>
                  <a:pt x="13452" y="4452"/>
                  <a:pt x="2010" y="0"/>
                  <a:pt x="2010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9" name="Tiêu đề 2">
            <a:extLst>
              <a:ext uri="{FF2B5EF4-FFF2-40B4-BE49-F238E27FC236}">
                <a16:creationId xmlns:a16="http://schemas.microsoft.com/office/drawing/2014/main" id="{2C601393-C72F-4869-4D50-9095A40D6FC1}"/>
              </a:ext>
            </a:extLst>
          </p:cNvPr>
          <p:cNvSpPr txBox="1">
            <a:spLocks/>
          </p:cNvSpPr>
          <p:nvPr/>
        </p:nvSpPr>
        <p:spPr>
          <a:xfrm>
            <a:off x="2462925" y="143339"/>
            <a:ext cx="4539405" cy="50936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>
                <a:solidFill>
                  <a:schemeClr val="accent2"/>
                </a:solidFill>
                <a:latin typeface="DejaVu Serif" panose="02060603050605020204" pitchFamily="18" charset="0"/>
                <a:ea typeface="DejaVu Serif" panose="02060603050605020204" pitchFamily="18" charset="0"/>
              </a:rPr>
              <a:t>10. Một số hàm hỗ trợ khác</a:t>
            </a:r>
            <a:endParaRPr lang="vi-VN" sz="2400">
              <a:solidFill>
                <a:schemeClr val="accent2"/>
              </a:solidFill>
              <a:ea typeface="DejaVu Serif" panose="02060603050605020204" pitchFamily="18" charset="0"/>
            </a:endParaRPr>
          </a:p>
        </p:txBody>
      </p:sp>
      <p:grpSp>
        <p:nvGrpSpPr>
          <p:cNvPr id="4" name="Nhóm 3">
            <a:extLst>
              <a:ext uri="{FF2B5EF4-FFF2-40B4-BE49-F238E27FC236}">
                <a16:creationId xmlns:a16="http://schemas.microsoft.com/office/drawing/2014/main" id="{579DA2B3-55C7-F06F-5456-B72A1B7559E7}"/>
              </a:ext>
            </a:extLst>
          </p:cNvPr>
          <p:cNvGrpSpPr/>
          <p:nvPr/>
        </p:nvGrpSpPr>
        <p:grpSpPr>
          <a:xfrm>
            <a:off x="2761680" y="731628"/>
            <a:ext cx="3941892" cy="4102369"/>
            <a:chOff x="2846257" y="672502"/>
            <a:chExt cx="3349886" cy="3729903"/>
          </a:xfrm>
        </p:grpSpPr>
        <p:pic>
          <p:nvPicPr>
            <p:cNvPr id="8" name="Picture 9">
              <a:extLst>
                <a:ext uri="{FF2B5EF4-FFF2-40B4-BE49-F238E27FC236}">
                  <a16:creationId xmlns:a16="http://schemas.microsoft.com/office/drawing/2014/main" id="{4B5BDBE7-4AC1-50AF-4AB9-0D01BA09AB2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2846257" y="672502"/>
              <a:ext cx="3349886" cy="1505629"/>
            </a:xfrm>
            <a:prstGeom prst="rect">
              <a:avLst/>
            </a:prstGeom>
          </p:spPr>
        </p:pic>
        <p:pic>
          <p:nvPicPr>
            <p:cNvPr id="10" name="Picture 3">
              <a:extLst>
                <a:ext uri="{FF2B5EF4-FFF2-40B4-BE49-F238E27FC236}">
                  <a16:creationId xmlns:a16="http://schemas.microsoft.com/office/drawing/2014/main" id="{AF2E8BA2-F962-F8F0-FC0A-48BA88F5781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2846257" y="2178131"/>
              <a:ext cx="3349886" cy="1140389"/>
            </a:xfrm>
            <a:prstGeom prst="rect">
              <a:avLst/>
            </a:prstGeom>
          </p:spPr>
        </p:pic>
        <p:pic>
          <p:nvPicPr>
            <p:cNvPr id="12" name="Picture 3">
              <a:extLst>
                <a:ext uri="{FF2B5EF4-FFF2-40B4-BE49-F238E27FC236}">
                  <a16:creationId xmlns:a16="http://schemas.microsoft.com/office/drawing/2014/main" id="{A5484554-30CD-CC75-AF5F-99AA85C84E4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/>
          </p:blipFill>
          <p:spPr>
            <a:xfrm>
              <a:off x="2846257" y="3318520"/>
              <a:ext cx="3349886" cy="108388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41"/>
          <p:cNvSpPr txBox="1">
            <a:spLocks noGrp="1"/>
          </p:cNvSpPr>
          <p:nvPr>
            <p:ph type="sldNum" idx="12"/>
          </p:nvPr>
        </p:nvSpPr>
        <p:spPr>
          <a:xfrm>
            <a:off x="76209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1"/>
                </a:solidFill>
              </a:rPr>
              <a:t>27</a:t>
            </a:fld>
            <a:endParaRPr>
              <a:solidFill>
                <a:schemeClr val="accent1"/>
              </a:solidFill>
            </a:endParaRPr>
          </a:p>
        </p:txBody>
      </p:sp>
      <p:pic>
        <p:nvPicPr>
          <p:cNvPr id="30" name="Picture 6">
            <a:extLst>
              <a:ext uri="{FF2B5EF4-FFF2-40B4-BE49-F238E27FC236}">
                <a16:creationId xmlns:a16="http://schemas.microsoft.com/office/drawing/2014/main" id="{8D357A69-299F-6D60-4CB7-E3D96E91667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172909" y="979057"/>
            <a:ext cx="6505362" cy="3866790"/>
          </a:xfrm>
          <a:prstGeom prst="rect">
            <a:avLst/>
          </a:prstGeom>
        </p:spPr>
      </p:pic>
      <p:sp>
        <p:nvSpPr>
          <p:cNvPr id="31" name="Tiêu đề 2">
            <a:extLst>
              <a:ext uri="{FF2B5EF4-FFF2-40B4-BE49-F238E27FC236}">
                <a16:creationId xmlns:a16="http://schemas.microsoft.com/office/drawing/2014/main" id="{2FDF3564-A998-54DA-4EE9-EF92C0777817}"/>
              </a:ext>
            </a:extLst>
          </p:cNvPr>
          <p:cNvSpPr txBox="1">
            <a:spLocks/>
          </p:cNvSpPr>
          <p:nvPr/>
        </p:nvSpPr>
        <p:spPr>
          <a:xfrm>
            <a:off x="2462925" y="143339"/>
            <a:ext cx="4539405" cy="50936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>
                <a:solidFill>
                  <a:schemeClr val="accent2"/>
                </a:solidFill>
                <a:latin typeface="DejaVu Serif" panose="02060603050605020204" pitchFamily="18" charset="0"/>
                <a:ea typeface="DejaVu Serif" panose="02060603050605020204" pitchFamily="18" charset="0"/>
              </a:rPr>
              <a:t>10. Một số hàm hỗ trợ khác</a:t>
            </a:r>
            <a:endParaRPr lang="vi-VN" sz="2400">
              <a:solidFill>
                <a:schemeClr val="accent2"/>
              </a:solidFill>
              <a:ea typeface="DejaVu Serif" panose="02060603050605020204" pitchFamily="18" charset="0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39"/>
          <p:cNvSpPr txBox="1">
            <a:spLocks noGrp="1"/>
          </p:cNvSpPr>
          <p:nvPr>
            <p:ph type="ctrTitle"/>
          </p:nvPr>
        </p:nvSpPr>
        <p:spPr>
          <a:xfrm>
            <a:off x="5349175" y="1805600"/>
            <a:ext cx="31089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DejaVu Serif" panose="02060603050605020204" pitchFamily="18" charset="0"/>
                <a:ea typeface="DejaVu Serif" panose="02060603050605020204" pitchFamily="18" charset="0"/>
              </a:rPr>
              <a:t>HOẠT ĐỘNG CHƯƠNG TRÌNH CHÍNH</a:t>
            </a:r>
            <a:endParaRPr sz="2800">
              <a:latin typeface="DejaVu Serif" panose="02060603050605020204" pitchFamily="18" charset="0"/>
              <a:ea typeface="DejaVu Serif" panose="02060603050605020204" pitchFamily="18" charset="0"/>
            </a:endParaRPr>
          </a:p>
        </p:txBody>
      </p:sp>
      <p:pic>
        <p:nvPicPr>
          <p:cNvPr id="402" name="Google Shape;402;p39"/>
          <p:cNvPicPr preferRelativeResize="0"/>
          <p:nvPr/>
        </p:nvPicPr>
        <p:blipFill rotWithShape="1">
          <a:blip r:embed="rId3">
            <a:alphaModFix/>
          </a:blip>
          <a:srcRect l="8436" r="8444"/>
          <a:stretch/>
        </p:blipFill>
        <p:spPr>
          <a:xfrm>
            <a:off x="2125100" y="448629"/>
            <a:ext cx="2708355" cy="3258307"/>
          </a:xfrm>
          <a:custGeom>
            <a:avLst/>
            <a:gdLst/>
            <a:ahLst/>
            <a:cxnLst/>
            <a:rect l="l" t="t" r="r" b="b"/>
            <a:pathLst>
              <a:path w="18313" h="19923" extrusionOk="0">
                <a:moveTo>
                  <a:pt x="18244" y="0"/>
                </a:moveTo>
                <a:cubicBezTo>
                  <a:pt x="18244" y="0"/>
                  <a:pt x="6512" y="2215"/>
                  <a:pt x="2014" y="7612"/>
                </a:cubicBezTo>
                <a:cubicBezTo>
                  <a:pt x="-2484" y="13005"/>
                  <a:pt x="1955" y="19534"/>
                  <a:pt x="1955" y="19534"/>
                </a:cubicBezTo>
                <a:cubicBezTo>
                  <a:pt x="1955" y="19534"/>
                  <a:pt x="10120" y="21600"/>
                  <a:pt x="14618" y="16208"/>
                </a:cubicBezTo>
                <a:cubicBezTo>
                  <a:pt x="19116" y="10816"/>
                  <a:pt x="18244" y="0"/>
                  <a:pt x="18244" y="0"/>
                </a:cubicBez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0"/>
          <p:cNvSpPr txBox="1">
            <a:spLocks noGrp="1"/>
          </p:cNvSpPr>
          <p:nvPr>
            <p:ph type="subTitle" idx="4294967295"/>
          </p:nvPr>
        </p:nvSpPr>
        <p:spPr>
          <a:xfrm>
            <a:off x="3245887" y="1604987"/>
            <a:ext cx="5627657" cy="24807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vi-VN" sz="1800" dirty="0">
                <a:solidFill>
                  <a:srgbClr val="FFFFFF"/>
                </a:solidFill>
              </a:rPr>
              <a:t>- Chương trình hoạt động khá ổn định, thực hiện được các yêu cầu đặt ra. Giao diện trực quan, dễ sử dụng.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vi-VN" sz="1800" dirty="0">
                <a:solidFill>
                  <a:srgbClr val="FFFFFF"/>
                </a:solidFill>
              </a:rPr>
              <a:t>- Vẫn còn một số khuyết điểm như: chưa </a:t>
            </a:r>
            <a:r>
              <a:rPr lang="vi-VN" sz="1800" dirty="0" err="1">
                <a:solidFill>
                  <a:srgbClr val="FFFFFF"/>
                </a:solidFill>
              </a:rPr>
              <a:t>có</a:t>
            </a:r>
            <a:r>
              <a:rPr lang="vi-VN" sz="1800" dirty="0">
                <a:solidFill>
                  <a:srgbClr val="FFFFFF"/>
                </a:solidFill>
              </a:rPr>
              <a:t> </a:t>
            </a:r>
            <a:r>
              <a:rPr lang="vi-VN" sz="1800" dirty="0" err="1">
                <a:solidFill>
                  <a:srgbClr val="FFFFFF"/>
                </a:solidFill>
              </a:rPr>
              <a:t>chức</a:t>
            </a:r>
            <a:r>
              <a:rPr lang="vi-VN" sz="1800" dirty="0">
                <a:solidFill>
                  <a:srgbClr val="FFFFFF"/>
                </a:solidFill>
              </a:rPr>
              <a:t> năng </a:t>
            </a:r>
            <a:r>
              <a:rPr lang="vi-VN" sz="1800" dirty="0" err="1">
                <a:solidFill>
                  <a:srgbClr val="FFFFFF"/>
                </a:solidFill>
              </a:rPr>
              <a:t>xuất</a:t>
            </a:r>
            <a:r>
              <a:rPr lang="vi-VN" sz="1800" dirty="0">
                <a:solidFill>
                  <a:srgbClr val="FFFFFF"/>
                </a:solidFill>
              </a:rPr>
              <a:t> </a:t>
            </a:r>
            <a:r>
              <a:rPr lang="vi-VN" sz="1800" dirty="0" err="1">
                <a:solidFill>
                  <a:srgbClr val="FFFFFF"/>
                </a:solidFill>
              </a:rPr>
              <a:t>dữ</a:t>
            </a:r>
            <a:r>
              <a:rPr lang="vi-VN" sz="1800" dirty="0">
                <a:solidFill>
                  <a:srgbClr val="FFFFFF"/>
                </a:solidFill>
              </a:rPr>
              <a:t> </a:t>
            </a:r>
            <a:r>
              <a:rPr lang="vi-VN" sz="1800" dirty="0" err="1">
                <a:solidFill>
                  <a:srgbClr val="FFFFFF"/>
                </a:solidFill>
              </a:rPr>
              <a:t>liệu</a:t>
            </a:r>
            <a:r>
              <a:rPr lang="vi-VN" sz="1800" dirty="0">
                <a:solidFill>
                  <a:srgbClr val="FFFFFF"/>
                </a:solidFill>
              </a:rPr>
              <a:t> ra </a:t>
            </a:r>
            <a:r>
              <a:rPr lang="vi-VN" sz="1800" dirty="0" err="1">
                <a:solidFill>
                  <a:srgbClr val="FFFFFF"/>
                </a:solidFill>
              </a:rPr>
              <a:t>file</a:t>
            </a:r>
            <a:r>
              <a:rPr lang="vi-VN" sz="1800" dirty="0">
                <a:solidFill>
                  <a:srgbClr val="FFFFFF"/>
                </a:solidFill>
              </a:rPr>
              <a:t> </a:t>
            </a:r>
            <a:r>
              <a:rPr lang="vi-VN" sz="1800" dirty="0" err="1">
                <a:solidFill>
                  <a:srgbClr val="FFFFFF"/>
                </a:solidFill>
              </a:rPr>
              <a:t>output</a:t>
            </a:r>
            <a:r>
              <a:rPr lang="vi-VN" sz="1800" dirty="0">
                <a:solidFill>
                  <a:srgbClr val="FFFFFF"/>
                </a:solidFill>
              </a:rPr>
              <a:t>, </a:t>
            </a:r>
            <a:r>
              <a:rPr lang="vi-VN" sz="1800" dirty="0" err="1">
                <a:solidFill>
                  <a:srgbClr val="FFFFFF"/>
                </a:solidFill>
              </a:rPr>
              <a:t>các</a:t>
            </a:r>
            <a:r>
              <a:rPr lang="vi-VN" sz="1800" dirty="0">
                <a:solidFill>
                  <a:srgbClr val="FFFFFF"/>
                </a:solidFill>
              </a:rPr>
              <a:t> </a:t>
            </a:r>
            <a:r>
              <a:rPr lang="vi-VN" sz="1800" dirty="0" err="1">
                <a:solidFill>
                  <a:srgbClr val="FFFFFF"/>
                </a:solidFill>
              </a:rPr>
              <a:t>cảnh</a:t>
            </a:r>
            <a:r>
              <a:rPr lang="vi-VN" sz="1800" dirty="0">
                <a:solidFill>
                  <a:srgbClr val="FFFFFF"/>
                </a:solidFill>
              </a:rPr>
              <a:t> </a:t>
            </a:r>
            <a:r>
              <a:rPr lang="vi-VN" sz="1800" dirty="0" err="1">
                <a:solidFill>
                  <a:srgbClr val="FFFFFF"/>
                </a:solidFill>
              </a:rPr>
              <a:t>báo</a:t>
            </a:r>
            <a:r>
              <a:rPr lang="vi-VN" sz="1800" dirty="0">
                <a:solidFill>
                  <a:srgbClr val="FFFFFF"/>
                </a:solidFill>
              </a:rPr>
              <a:t> </a:t>
            </a:r>
            <a:r>
              <a:rPr lang="vi-VN" sz="1800" dirty="0" err="1">
                <a:solidFill>
                  <a:srgbClr val="FFFFFF"/>
                </a:solidFill>
              </a:rPr>
              <a:t>vẫn</a:t>
            </a:r>
            <a:r>
              <a:rPr lang="vi-VN" sz="1800" dirty="0">
                <a:solidFill>
                  <a:srgbClr val="FFFFFF"/>
                </a:solidFill>
              </a:rPr>
              <a:t> chưa </a:t>
            </a:r>
            <a:r>
              <a:rPr lang="vi-VN" sz="1800" dirty="0" err="1">
                <a:solidFill>
                  <a:srgbClr val="FFFFFF"/>
                </a:solidFill>
              </a:rPr>
              <a:t>hoàn</a:t>
            </a:r>
            <a:r>
              <a:rPr lang="vi-VN" sz="1800" dirty="0">
                <a:solidFill>
                  <a:srgbClr val="FFFFFF"/>
                </a:solidFill>
              </a:rPr>
              <a:t> </a:t>
            </a:r>
            <a:r>
              <a:rPr lang="vi-VN" sz="1800" dirty="0" err="1">
                <a:solidFill>
                  <a:srgbClr val="FFFFFF"/>
                </a:solidFill>
              </a:rPr>
              <a:t>thiện</a:t>
            </a:r>
            <a:r>
              <a:rPr lang="vi-VN" sz="1800" dirty="0">
                <a:solidFill>
                  <a:srgbClr val="FFFFFF"/>
                </a:solidFill>
              </a:rPr>
              <a:t> cho </a:t>
            </a:r>
            <a:r>
              <a:rPr lang="vi-VN" sz="1800" dirty="0" err="1">
                <a:solidFill>
                  <a:srgbClr val="FFFFFF"/>
                </a:solidFill>
              </a:rPr>
              <a:t>từng</a:t>
            </a:r>
            <a:r>
              <a:rPr lang="vi-VN" sz="1800" dirty="0">
                <a:solidFill>
                  <a:srgbClr val="FFFFFF"/>
                </a:solidFill>
              </a:rPr>
              <a:t> </a:t>
            </a:r>
            <a:r>
              <a:rPr lang="vi-VN" sz="1800" dirty="0" err="1">
                <a:solidFill>
                  <a:srgbClr val="FFFFFF"/>
                </a:solidFill>
              </a:rPr>
              <a:t>trường</a:t>
            </a:r>
            <a:r>
              <a:rPr lang="vi-VN" sz="1800" dirty="0">
                <a:solidFill>
                  <a:srgbClr val="FFFFFF"/>
                </a:solidFill>
              </a:rPr>
              <a:t> </a:t>
            </a:r>
            <a:r>
              <a:rPr lang="vi-VN" sz="1800" dirty="0" err="1">
                <a:solidFill>
                  <a:srgbClr val="FFFFFF"/>
                </a:solidFill>
              </a:rPr>
              <a:t>hợp</a:t>
            </a:r>
            <a:r>
              <a:rPr lang="vi-VN" sz="1800" dirty="0">
                <a:solidFill>
                  <a:srgbClr val="FFFFFF"/>
                </a:solidFill>
              </a:rPr>
              <a:t> </a:t>
            </a:r>
            <a:r>
              <a:rPr lang="vi-VN" sz="1800" dirty="0" err="1">
                <a:solidFill>
                  <a:srgbClr val="FFFFFF"/>
                </a:solidFill>
              </a:rPr>
              <a:t>thực</a:t>
            </a:r>
            <a:r>
              <a:rPr lang="vi-VN" sz="1800" dirty="0">
                <a:solidFill>
                  <a:srgbClr val="FFFFFF"/>
                </a:solidFill>
              </a:rPr>
              <a:t> </a:t>
            </a:r>
            <a:r>
              <a:rPr lang="vi-VN" sz="1800" dirty="0" err="1">
                <a:solidFill>
                  <a:srgbClr val="FFFFFF"/>
                </a:solidFill>
              </a:rPr>
              <a:t>tế</a:t>
            </a:r>
            <a:r>
              <a:rPr lang="vi-VN" sz="1800" dirty="0">
                <a:solidFill>
                  <a:srgbClr val="FFFFFF"/>
                </a:solidFill>
              </a:rPr>
              <a:t> </a:t>
            </a:r>
            <a:r>
              <a:rPr lang="vi-VN" sz="1800" dirty="0" err="1">
                <a:solidFill>
                  <a:srgbClr val="FFFFFF"/>
                </a:solidFill>
              </a:rPr>
              <a:t>cụ</a:t>
            </a:r>
            <a:r>
              <a:rPr lang="vi-VN" sz="1800" dirty="0">
                <a:solidFill>
                  <a:srgbClr val="FFFFFF"/>
                </a:solidFill>
              </a:rPr>
              <a:t> </a:t>
            </a:r>
            <a:r>
              <a:rPr lang="vi-VN" sz="1800" dirty="0" err="1">
                <a:solidFill>
                  <a:srgbClr val="FFFFFF"/>
                </a:solidFill>
              </a:rPr>
              <a:t>thể</a:t>
            </a:r>
            <a:r>
              <a:rPr lang="vi-VN" sz="1800" dirty="0">
                <a:solidFill>
                  <a:srgbClr val="FFFFFF"/>
                </a:solidFill>
              </a:rPr>
              <a:t>, cần phát triển </a:t>
            </a:r>
            <a:r>
              <a:rPr lang="vi-VN" sz="1800" dirty="0" err="1">
                <a:solidFill>
                  <a:srgbClr val="FFFFFF"/>
                </a:solidFill>
              </a:rPr>
              <a:t>mã</a:t>
            </a:r>
            <a:r>
              <a:rPr lang="vi-VN" sz="1800" dirty="0">
                <a:solidFill>
                  <a:srgbClr val="FFFFFF"/>
                </a:solidFill>
              </a:rPr>
              <a:t> </a:t>
            </a:r>
            <a:r>
              <a:rPr lang="vi-VN" sz="1800" dirty="0" err="1">
                <a:solidFill>
                  <a:srgbClr val="FFFFFF"/>
                </a:solidFill>
              </a:rPr>
              <a:t>nguồn</a:t>
            </a:r>
            <a:r>
              <a:rPr lang="vi-VN" sz="1800" dirty="0">
                <a:solidFill>
                  <a:srgbClr val="FFFFFF"/>
                </a:solidFill>
              </a:rPr>
              <a:t> </a:t>
            </a:r>
            <a:r>
              <a:rPr lang="vi-VN" sz="1800" dirty="0" err="1">
                <a:solidFill>
                  <a:srgbClr val="FFFFFF"/>
                </a:solidFill>
              </a:rPr>
              <a:t>tốt</a:t>
            </a:r>
            <a:r>
              <a:rPr lang="vi-VN" sz="1800" dirty="0">
                <a:solidFill>
                  <a:srgbClr val="FFFFFF"/>
                </a:solidFill>
              </a:rPr>
              <a:t> hơn để hoạt động trên máy tính nhúng, cần tối ưu thuật toán hơn để mở rộng bộ nhớ </a:t>
            </a:r>
            <a:r>
              <a:rPr lang="vi-VN" sz="1800" dirty="0" err="1">
                <a:solidFill>
                  <a:srgbClr val="FFFFFF"/>
                </a:solidFill>
              </a:rPr>
              <a:t>và</a:t>
            </a:r>
            <a:r>
              <a:rPr lang="vi-VN" sz="1800" dirty="0">
                <a:solidFill>
                  <a:srgbClr val="FFFFFF"/>
                </a:solidFill>
              </a:rPr>
              <a:t> chạy trên thời gian thực</a:t>
            </a:r>
            <a:endParaRPr sz="1800" dirty="0">
              <a:solidFill>
                <a:srgbClr val="FFFFFF"/>
              </a:solidFill>
            </a:endParaRPr>
          </a:p>
        </p:txBody>
      </p:sp>
      <p:sp>
        <p:nvSpPr>
          <p:cNvPr id="158" name="Google Shape;158;p20"/>
          <p:cNvSpPr txBox="1">
            <a:spLocks noGrp="1"/>
          </p:cNvSpPr>
          <p:nvPr>
            <p:ph type="sldNum" idx="12"/>
          </p:nvPr>
        </p:nvSpPr>
        <p:spPr>
          <a:xfrm>
            <a:off x="76209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grpSp>
        <p:nvGrpSpPr>
          <p:cNvPr id="159" name="Google Shape;159;p20"/>
          <p:cNvGrpSpPr/>
          <p:nvPr/>
        </p:nvGrpSpPr>
        <p:grpSpPr>
          <a:xfrm>
            <a:off x="506617" y="190768"/>
            <a:ext cx="1417581" cy="1380759"/>
            <a:chOff x="5926225" y="921350"/>
            <a:chExt cx="517800" cy="504350"/>
          </a:xfrm>
        </p:grpSpPr>
        <p:sp>
          <p:nvSpPr>
            <p:cNvPr id="160" name="Google Shape;160;p20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20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7" name="Google Shape;167;p20"/>
          <p:cNvSpPr/>
          <p:nvPr/>
        </p:nvSpPr>
        <p:spPr>
          <a:xfrm>
            <a:off x="716051" y="2616234"/>
            <a:ext cx="525442" cy="302595"/>
          </a:xfrm>
          <a:custGeom>
            <a:avLst/>
            <a:gdLst/>
            <a:ahLst/>
            <a:cxnLst/>
            <a:rect l="l" t="t" r="r" b="b"/>
            <a:pathLst>
              <a:path w="19002" h="10503" extrusionOk="0">
                <a:moveTo>
                  <a:pt x="17072" y="1100"/>
                </a:moveTo>
                <a:lnTo>
                  <a:pt x="17145" y="1124"/>
                </a:lnTo>
                <a:lnTo>
                  <a:pt x="17268" y="1197"/>
                </a:lnTo>
                <a:lnTo>
                  <a:pt x="17365" y="1320"/>
                </a:lnTo>
                <a:lnTo>
                  <a:pt x="17390" y="1393"/>
                </a:lnTo>
                <a:lnTo>
                  <a:pt x="17390" y="1490"/>
                </a:lnTo>
                <a:lnTo>
                  <a:pt x="17390" y="1564"/>
                </a:lnTo>
                <a:lnTo>
                  <a:pt x="17365" y="1637"/>
                </a:lnTo>
                <a:lnTo>
                  <a:pt x="17268" y="1759"/>
                </a:lnTo>
                <a:lnTo>
                  <a:pt x="17145" y="1832"/>
                </a:lnTo>
                <a:lnTo>
                  <a:pt x="17072" y="1857"/>
                </a:lnTo>
                <a:lnTo>
                  <a:pt x="16926" y="1857"/>
                </a:lnTo>
                <a:lnTo>
                  <a:pt x="16852" y="1832"/>
                </a:lnTo>
                <a:lnTo>
                  <a:pt x="16730" y="1759"/>
                </a:lnTo>
                <a:lnTo>
                  <a:pt x="16657" y="1637"/>
                </a:lnTo>
                <a:lnTo>
                  <a:pt x="16633" y="1564"/>
                </a:lnTo>
                <a:lnTo>
                  <a:pt x="16608" y="1490"/>
                </a:lnTo>
                <a:lnTo>
                  <a:pt x="16633" y="1393"/>
                </a:lnTo>
                <a:lnTo>
                  <a:pt x="16657" y="1320"/>
                </a:lnTo>
                <a:lnTo>
                  <a:pt x="16730" y="1197"/>
                </a:lnTo>
                <a:lnTo>
                  <a:pt x="16852" y="1124"/>
                </a:lnTo>
                <a:lnTo>
                  <a:pt x="16926" y="1100"/>
                </a:lnTo>
                <a:close/>
                <a:moveTo>
                  <a:pt x="15924" y="1"/>
                </a:moveTo>
                <a:lnTo>
                  <a:pt x="15656" y="25"/>
                </a:lnTo>
                <a:lnTo>
                  <a:pt x="15387" y="74"/>
                </a:lnTo>
                <a:lnTo>
                  <a:pt x="15192" y="123"/>
                </a:lnTo>
                <a:lnTo>
                  <a:pt x="14996" y="172"/>
                </a:lnTo>
                <a:lnTo>
                  <a:pt x="14801" y="269"/>
                </a:lnTo>
                <a:lnTo>
                  <a:pt x="14605" y="367"/>
                </a:lnTo>
                <a:lnTo>
                  <a:pt x="14435" y="489"/>
                </a:lnTo>
                <a:lnTo>
                  <a:pt x="14264" y="611"/>
                </a:lnTo>
                <a:lnTo>
                  <a:pt x="14093" y="758"/>
                </a:lnTo>
                <a:lnTo>
                  <a:pt x="13970" y="929"/>
                </a:lnTo>
                <a:lnTo>
                  <a:pt x="13824" y="1100"/>
                </a:lnTo>
                <a:lnTo>
                  <a:pt x="13726" y="1271"/>
                </a:lnTo>
                <a:lnTo>
                  <a:pt x="13629" y="1466"/>
                </a:lnTo>
                <a:lnTo>
                  <a:pt x="13531" y="1661"/>
                </a:lnTo>
                <a:lnTo>
                  <a:pt x="13482" y="1881"/>
                </a:lnTo>
                <a:lnTo>
                  <a:pt x="13433" y="2101"/>
                </a:lnTo>
                <a:lnTo>
                  <a:pt x="13409" y="2345"/>
                </a:lnTo>
                <a:lnTo>
                  <a:pt x="13409" y="2565"/>
                </a:lnTo>
                <a:lnTo>
                  <a:pt x="6668" y="4372"/>
                </a:lnTo>
                <a:lnTo>
                  <a:pt x="6986" y="4592"/>
                </a:lnTo>
                <a:lnTo>
                  <a:pt x="7303" y="4812"/>
                </a:lnTo>
                <a:lnTo>
                  <a:pt x="7621" y="5032"/>
                </a:lnTo>
                <a:lnTo>
                  <a:pt x="7938" y="5203"/>
                </a:lnTo>
                <a:lnTo>
                  <a:pt x="8280" y="5374"/>
                </a:lnTo>
                <a:lnTo>
                  <a:pt x="8597" y="5496"/>
                </a:lnTo>
                <a:lnTo>
                  <a:pt x="8939" y="5618"/>
                </a:lnTo>
                <a:lnTo>
                  <a:pt x="9257" y="5740"/>
                </a:lnTo>
                <a:lnTo>
                  <a:pt x="9599" y="5813"/>
                </a:lnTo>
                <a:lnTo>
                  <a:pt x="9941" y="5862"/>
                </a:lnTo>
                <a:lnTo>
                  <a:pt x="10258" y="5911"/>
                </a:lnTo>
                <a:lnTo>
                  <a:pt x="10600" y="5935"/>
                </a:lnTo>
                <a:lnTo>
                  <a:pt x="10942" y="5935"/>
                </a:lnTo>
                <a:lnTo>
                  <a:pt x="11284" y="5911"/>
                </a:lnTo>
                <a:lnTo>
                  <a:pt x="11626" y="5862"/>
                </a:lnTo>
                <a:lnTo>
                  <a:pt x="11968" y="5813"/>
                </a:lnTo>
                <a:lnTo>
                  <a:pt x="12285" y="5716"/>
                </a:lnTo>
                <a:lnTo>
                  <a:pt x="12603" y="5642"/>
                </a:lnTo>
                <a:lnTo>
                  <a:pt x="13140" y="5423"/>
                </a:lnTo>
                <a:lnTo>
                  <a:pt x="13629" y="5203"/>
                </a:lnTo>
                <a:lnTo>
                  <a:pt x="14044" y="4983"/>
                </a:lnTo>
                <a:lnTo>
                  <a:pt x="14386" y="4763"/>
                </a:lnTo>
                <a:lnTo>
                  <a:pt x="14630" y="4592"/>
                </a:lnTo>
                <a:lnTo>
                  <a:pt x="14850" y="4421"/>
                </a:lnTo>
                <a:lnTo>
                  <a:pt x="14923" y="4372"/>
                </a:lnTo>
                <a:lnTo>
                  <a:pt x="15021" y="4348"/>
                </a:lnTo>
                <a:lnTo>
                  <a:pt x="15118" y="4372"/>
                </a:lnTo>
                <a:lnTo>
                  <a:pt x="15192" y="4421"/>
                </a:lnTo>
                <a:lnTo>
                  <a:pt x="15240" y="4519"/>
                </a:lnTo>
                <a:lnTo>
                  <a:pt x="15240" y="4592"/>
                </a:lnTo>
                <a:lnTo>
                  <a:pt x="15240" y="4690"/>
                </a:lnTo>
                <a:lnTo>
                  <a:pt x="15167" y="4763"/>
                </a:lnTo>
                <a:lnTo>
                  <a:pt x="15045" y="4861"/>
                </a:lnTo>
                <a:lnTo>
                  <a:pt x="14752" y="5105"/>
                </a:lnTo>
                <a:lnTo>
                  <a:pt x="14312" y="5398"/>
                </a:lnTo>
                <a:lnTo>
                  <a:pt x="14019" y="5569"/>
                </a:lnTo>
                <a:lnTo>
                  <a:pt x="13702" y="5716"/>
                </a:lnTo>
                <a:lnTo>
                  <a:pt x="13213" y="5935"/>
                </a:lnTo>
                <a:lnTo>
                  <a:pt x="12969" y="6033"/>
                </a:lnTo>
                <a:lnTo>
                  <a:pt x="12676" y="6131"/>
                </a:lnTo>
                <a:lnTo>
                  <a:pt x="12090" y="6277"/>
                </a:lnTo>
                <a:lnTo>
                  <a:pt x="11797" y="6326"/>
                </a:lnTo>
                <a:lnTo>
                  <a:pt x="11479" y="6375"/>
                </a:lnTo>
                <a:lnTo>
                  <a:pt x="11137" y="6400"/>
                </a:lnTo>
                <a:lnTo>
                  <a:pt x="10796" y="6424"/>
                </a:lnTo>
                <a:lnTo>
                  <a:pt x="10429" y="6400"/>
                </a:lnTo>
                <a:lnTo>
                  <a:pt x="10063" y="6375"/>
                </a:lnTo>
                <a:lnTo>
                  <a:pt x="9696" y="6326"/>
                </a:lnTo>
                <a:lnTo>
                  <a:pt x="9306" y="6229"/>
                </a:lnTo>
                <a:lnTo>
                  <a:pt x="8915" y="6131"/>
                </a:lnTo>
                <a:lnTo>
                  <a:pt x="8500" y="5984"/>
                </a:lnTo>
                <a:lnTo>
                  <a:pt x="8085" y="5813"/>
                </a:lnTo>
                <a:lnTo>
                  <a:pt x="7669" y="5594"/>
                </a:lnTo>
                <a:lnTo>
                  <a:pt x="7572" y="5569"/>
                </a:lnTo>
                <a:lnTo>
                  <a:pt x="7376" y="5471"/>
                </a:lnTo>
                <a:lnTo>
                  <a:pt x="7254" y="5471"/>
                </a:lnTo>
                <a:lnTo>
                  <a:pt x="7132" y="5496"/>
                </a:lnTo>
                <a:lnTo>
                  <a:pt x="318" y="7694"/>
                </a:lnTo>
                <a:lnTo>
                  <a:pt x="245" y="7743"/>
                </a:lnTo>
                <a:lnTo>
                  <a:pt x="147" y="7792"/>
                </a:lnTo>
                <a:lnTo>
                  <a:pt x="98" y="7865"/>
                </a:lnTo>
                <a:lnTo>
                  <a:pt x="49" y="7938"/>
                </a:lnTo>
                <a:lnTo>
                  <a:pt x="1" y="8036"/>
                </a:lnTo>
                <a:lnTo>
                  <a:pt x="1" y="8134"/>
                </a:lnTo>
                <a:lnTo>
                  <a:pt x="1" y="8207"/>
                </a:lnTo>
                <a:lnTo>
                  <a:pt x="25" y="8305"/>
                </a:lnTo>
                <a:lnTo>
                  <a:pt x="98" y="8451"/>
                </a:lnTo>
                <a:lnTo>
                  <a:pt x="196" y="8549"/>
                </a:lnTo>
                <a:lnTo>
                  <a:pt x="318" y="8622"/>
                </a:lnTo>
                <a:lnTo>
                  <a:pt x="489" y="8646"/>
                </a:lnTo>
                <a:lnTo>
                  <a:pt x="611" y="8622"/>
                </a:lnTo>
                <a:lnTo>
                  <a:pt x="269" y="8793"/>
                </a:lnTo>
                <a:lnTo>
                  <a:pt x="171" y="8842"/>
                </a:lnTo>
                <a:lnTo>
                  <a:pt x="123" y="8915"/>
                </a:lnTo>
                <a:lnTo>
                  <a:pt x="49" y="8988"/>
                </a:lnTo>
                <a:lnTo>
                  <a:pt x="25" y="9086"/>
                </a:lnTo>
                <a:lnTo>
                  <a:pt x="1" y="9159"/>
                </a:lnTo>
                <a:lnTo>
                  <a:pt x="1" y="9257"/>
                </a:lnTo>
                <a:lnTo>
                  <a:pt x="1" y="9355"/>
                </a:lnTo>
                <a:lnTo>
                  <a:pt x="49" y="9452"/>
                </a:lnTo>
                <a:lnTo>
                  <a:pt x="123" y="9575"/>
                </a:lnTo>
                <a:lnTo>
                  <a:pt x="220" y="9648"/>
                </a:lnTo>
                <a:lnTo>
                  <a:pt x="342" y="9697"/>
                </a:lnTo>
                <a:lnTo>
                  <a:pt x="489" y="9721"/>
                </a:lnTo>
                <a:lnTo>
                  <a:pt x="587" y="9721"/>
                </a:lnTo>
                <a:lnTo>
                  <a:pt x="684" y="9672"/>
                </a:lnTo>
                <a:lnTo>
                  <a:pt x="855" y="9599"/>
                </a:lnTo>
                <a:lnTo>
                  <a:pt x="782" y="9721"/>
                </a:lnTo>
                <a:lnTo>
                  <a:pt x="758" y="9868"/>
                </a:lnTo>
                <a:lnTo>
                  <a:pt x="782" y="10014"/>
                </a:lnTo>
                <a:lnTo>
                  <a:pt x="831" y="10161"/>
                </a:lnTo>
                <a:lnTo>
                  <a:pt x="929" y="10258"/>
                </a:lnTo>
                <a:lnTo>
                  <a:pt x="1026" y="10307"/>
                </a:lnTo>
                <a:lnTo>
                  <a:pt x="1124" y="10356"/>
                </a:lnTo>
                <a:lnTo>
                  <a:pt x="1246" y="10380"/>
                </a:lnTo>
                <a:lnTo>
                  <a:pt x="1393" y="10356"/>
                </a:lnTo>
                <a:lnTo>
                  <a:pt x="1515" y="10283"/>
                </a:lnTo>
                <a:lnTo>
                  <a:pt x="6082" y="7303"/>
                </a:lnTo>
                <a:lnTo>
                  <a:pt x="6546" y="7523"/>
                </a:lnTo>
                <a:lnTo>
                  <a:pt x="7108" y="7743"/>
                </a:lnTo>
                <a:lnTo>
                  <a:pt x="7791" y="7987"/>
                </a:lnTo>
                <a:lnTo>
                  <a:pt x="8524" y="8207"/>
                </a:lnTo>
                <a:lnTo>
                  <a:pt x="9306" y="8402"/>
                </a:lnTo>
                <a:lnTo>
                  <a:pt x="10087" y="8549"/>
                </a:lnTo>
                <a:lnTo>
                  <a:pt x="10454" y="8598"/>
                </a:lnTo>
                <a:lnTo>
                  <a:pt x="10820" y="8646"/>
                </a:lnTo>
                <a:lnTo>
                  <a:pt x="11528" y="8646"/>
                </a:lnTo>
                <a:lnTo>
                  <a:pt x="12212" y="10356"/>
                </a:lnTo>
                <a:lnTo>
                  <a:pt x="12261" y="10405"/>
                </a:lnTo>
                <a:lnTo>
                  <a:pt x="12310" y="10454"/>
                </a:lnTo>
                <a:lnTo>
                  <a:pt x="12383" y="10478"/>
                </a:lnTo>
                <a:lnTo>
                  <a:pt x="12456" y="10503"/>
                </a:lnTo>
                <a:lnTo>
                  <a:pt x="13384" y="10503"/>
                </a:lnTo>
                <a:lnTo>
                  <a:pt x="13482" y="10478"/>
                </a:lnTo>
                <a:lnTo>
                  <a:pt x="13555" y="10454"/>
                </a:lnTo>
                <a:lnTo>
                  <a:pt x="13604" y="10405"/>
                </a:lnTo>
                <a:lnTo>
                  <a:pt x="13629" y="10332"/>
                </a:lnTo>
                <a:lnTo>
                  <a:pt x="13629" y="10234"/>
                </a:lnTo>
                <a:lnTo>
                  <a:pt x="13580" y="10161"/>
                </a:lnTo>
                <a:lnTo>
                  <a:pt x="13506" y="10087"/>
                </a:lnTo>
                <a:lnTo>
                  <a:pt x="13409" y="10087"/>
                </a:lnTo>
                <a:lnTo>
                  <a:pt x="12603" y="10014"/>
                </a:lnTo>
                <a:lnTo>
                  <a:pt x="12163" y="8646"/>
                </a:lnTo>
                <a:lnTo>
                  <a:pt x="12700" y="8598"/>
                </a:lnTo>
                <a:lnTo>
                  <a:pt x="13067" y="8549"/>
                </a:lnTo>
                <a:lnTo>
                  <a:pt x="13482" y="8475"/>
                </a:lnTo>
                <a:lnTo>
                  <a:pt x="13922" y="8378"/>
                </a:lnTo>
                <a:lnTo>
                  <a:pt x="14386" y="8280"/>
                </a:lnTo>
                <a:lnTo>
                  <a:pt x="14874" y="8109"/>
                </a:lnTo>
                <a:lnTo>
                  <a:pt x="15363" y="7914"/>
                </a:lnTo>
                <a:lnTo>
                  <a:pt x="15827" y="7670"/>
                </a:lnTo>
                <a:lnTo>
                  <a:pt x="16046" y="7547"/>
                </a:lnTo>
                <a:lnTo>
                  <a:pt x="16291" y="7376"/>
                </a:lnTo>
                <a:lnTo>
                  <a:pt x="16486" y="7205"/>
                </a:lnTo>
                <a:lnTo>
                  <a:pt x="16681" y="7035"/>
                </a:lnTo>
                <a:lnTo>
                  <a:pt x="16877" y="6839"/>
                </a:lnTo>
                <a:lnTo>
                  <a:pt x="17072" y="6619"/>
                </a:lnTo>
                <a:lnTo>
                  <a:pt x="17219" y="6375"/>
                </a:lnTo>
                <a:lnTo>
                  <a:pt x="17365" y="6131"/>
                </a:lnTo>
                <a:lnTo>
                  <a:pt x="17512" y="5862"/>
                </a:lnTo>
                <a:lnTo>
                  <a:pt x="17610" y="5569"/>
                </a:lnTo>
                <a:lnTo>
                  <a:pt x="17707" y="5276"/>
                </a:lnTo>
                <a:lnTo>
                  <a:pt x="17780" y="4959"/>
                </a:lnTo>
                <a:lnTo>
                  <a:pt x="17829" y="4592"/>
                </a:lnTo>
                <a:lnTo>
                  <a:pt x="17854" y="4226"/>
                </a:lnTo>
                <a:lnTo>
                  <a:pt x="17854" y="3884"/>
                </a:lnTo>
                <a:lnTo>
                  <a:pt x="17829" y="3444"/>
                </a:lnTo>
                <a:lnTo>
                  <a:pt x="17829" y="2980"/>
                </a:lnTo>
                <a:lnTo>
                  <a:pt x="17829" y="2760"/>
                </a:lnTo>
                <a:lnTo>
                  <a:pt x="17878" y="2590"/>
                </a:lnTo>
                <a:lnTo>
                  <a:pt x="18440" y="2370"/>
                </a:lnTo>
                <a:lnTo>
                  <a:pt x="18733" y="2272"/>
                </a:lnTo>
                <a:lnTo>
                  <a:pt x="18293" y="2125"/>
                </a:lnTo>
                <a:lnTo>
                  <a:pt x="18586" y="1979"/>
                </a:lnTo>
                <a:lnTo>
                  <a:pt x="18855" y="1857"/>
                </a:lnTo>
                <a:lnTo>
                  <a:pt x="18953" y="1808"/>
                </a:lnTo>
                <a:lnTo>
                  <a:pt x="19002" y="1759"/>
                </a:lnTo>
                <a:lnTo>
                  <a:pt x="19002" y="1710"/>
                </a:lnTo>
                <a:lnTo>
                  <a:pt x="18953" y="1686"/>
                </a:lnTo>
                <a:lnTo>
                  <a:pt x="18000" y="1271"/>
                </a:lnTo>
                <a:lnTo>
                  <a:pt x="17780" y="1026"/>
                </a:lnTo>
                <a:lnTo>
                  <a:pt x="17561" y="782"/>
                </a:lnTo>
                <a:lnTo>
                  <a:pt x="17243" y="514"/>
                </a:lnTo>
                <a:lnTo>
                  <a:pt x="17048" y="391"/>
                </a:lnTo>
                <a:lnTo>
                  <a:pt x="16852" y="269"/>
                </a:lnTo>
                <a:lnTo>
                  <a:pt x="16633" y="172"/>
                </a:lnTo>
                <a:lnTo>
                  <a:pt x="16413" y="98"/>
                </a:lnTo>
                <a:lnTo>
                  <a:pt x="16169" y="25"/>
                </a:lnTo>
                <a:lnTo>
                  <a:pt x="1592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20"/>
          <p:cNvSpPr/>
          <p:nvPr/>
        </p:nvSpPr>
        <p:spPr>
          <a:xfrm>
            <a:off x="3404615" y="595000"/>
            <a:ext cx="696695" cy="393592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rgbClr val="9BCF6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Tiêu đề 2">
            <a:extLst>
              <a:ext uri="{FF2B5EF4-FFF2-40B4-BE49-F238E27FC236}">
                <a16:creationId xmlns:a16="http://schemas.microsoft.com/office/drawing/2014/main" id="{E2DA0110-56F2-BF9F-3B68-56DE2CD8774E}"/>
              </a:ext>
            </a:extLst>
          </p:cNvPr>
          <p:cNvSpPr txBox="1">
            <a:spLocks/>
          </p:cNvSpPr>
          <p:nvPr/>
        </p:nvSpPr>
        <p:spPr>
          <a:xfrm>
            <a:off x="3245887" y="163510"/>
            <a:ext cx="4062589" cy="50936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 dirty="0" err="1">
                <a:solidFill>
                  <a:schemeClr val="accent3"/>
                </a:solidFill>
                <a:latin typeface="DejaVu Serif" panose="02060603050605020204" pitchFamily="18" charset="0"/>
                <a:ea typeface="DejaVu Serif" panose="02060603050605020204" pitchFamily="18" charset="0"/>
              </a:rPr>
              <a:t>Đánh</a:t>
            </a:r>
            <a:r>
              <a:rPr lang="en-US" sz="2400" dirty="0">
                <a:solidFill>
                  <a:schemeClr val="accent3"/>
                </a:solidFill>
                <a:latin typeface="DejaVu Serif" panose="02060603050605020204" pitchFamily="18" charset="0"/>
                <a:ea typeface="DejaVu Serif" panose="02060603050605020204" pitchFamily="18" charset="0"/>
              </a:rPr>
              <a:t> </a:t>
            </a:r>
            <a:r>
              <a:rPr lang="en-US" sz="2400" dirty="0" err="1">
                <a:solidFill>
                  <a:schemeClr val="accent3"/>
                </a:solidFill>
                <a:latin typeface="DejaVu Serif" panose="02060603050605020204" pitchFamily="18" charset="0"/>
                <a:ea typeface="DejaVu Serif" panose="02060603050605020204" pitchFamily="18" charset="0"/>
              </a:rPr>
              <a:t>gia</a:t>
            </a:r>
            <a:r>
              <a:rPr lang="en-US" sz="2400" dirty="0">
                <a:solidFill>
                  <a:schemeClr val="accent3"/>
                </a:solidFill>
                <a:latin typeface="DejaVu Serif" panose="02060603050605020204" pitchFamily="18" charset="0"/>
                <a:ea typeface="DejaVu Serif" panose="02060603050605020204" pitchFamily="18" charset="0"/>
              </a:rPr>
              <a:t>́ </a:t>
            </a:r>
            <a:r>
              <a:rPr lang="en-US" sz="2400" dirty="0" err="1">
                <a:solidFill>
                  <a:schemeClr val="accent3"/>
                </a:solidFill>
                <a:latin typeface="DejaVu Serif" panose="02060603050605020204" pitchFamily="18" charset="0"/>
                <a:ea typeface="DejaVu Serif" panose="02060603050605020204" pitchFamily="18" charset="0"/>
              </a:rPr>
              <a:t>Chương</a:t>
            </a:r>
            <a:r>
              <a:rPr lang="en-US" sz="2400" dirty="0">
                <a:solidFill>
                  <a:schemeClr val="accent3"/>
                </a:solidFill>
                <a:latin typeface="DejaVu Serif" panose="02060603050605020204" pitchFamily="18" charset="0"/>
                <a:ea typeface="DejaVu Serif" panose="02060603050605020204" pitchFamily="18" charset="0"/>
              </a:rPr>
              <a:t> </a:t>
            </a:r>
            <a:r>
              <a:rPr lang="en-US" sz="2400" dirty="0" err="1">
                <a:solidFill>
                  <a:schemeClr val="accent3"/>
                </a:solidFill>
                <a:latin typeface="DejaVu Serif" panose="02060603050605020204" pitchFamily="18" charset="0"/>
                <a:ea typeface="DejaVu Serif" panose="02060603050605020204" pitchFamily="18" charset="0"/>
              </a:rPr>
              <a:t>trình</a:t>
            </a:r>
            <a:endParaRPr lang="vi-VN" sz="2400" dirty="0">
              <a:solidFill>
                <a:schemeClr val="accent3"/>
              </a:solidFill>
              <a:ea typeface="DejaVu Serif" panose="02060603050605020204" pitchFamily="18" charset="0"/>
            </a:endParaRPr>
          </a:p>
        </p:txBody>
      </p:sp>
      <p:sp>
        <p:nvSpPr>
          <p:cNvPr id="17" name="Google Shape;711;p49">
            <a:extLst>
              <a:ext uri="{FF2B5EF4-FFF2-40B4-BE49-F238E27FC236}">
                <a16:creationId xmlns:a16="http://schemas.microsoft.com/office/drawing/2014/main" id="{E206F01E-BC76-E16F-E556-2873223C6981}"/>
              </a:ext>
            </a:extLst>
          </p:cNvPr>
          <p:cNvSpPr/>
          <p:nvPr/>
        </p:nvSpPr>
        <p:spPr>
          <a:xfrm>
            <a:off x="624909" y="2620390"/>
            <a:ext cx="1594462" cy="1303866"/>
          </a:xfrm>
          <a:custGeom>
            <a:avLst/>
            <a:gdLst/>
            <a:ahLst/>
            <a:cxnLst/>
            <a:rect l="l" t="t" r="r" b="b"/>
            <a:pathLst>
              <a:path w="18416" h="16072" extrusionOk="0">
                <a:moveTo>
                  <a:pt x="9208" y="1"/>
                </a:moveTo>
                <a:lnTo>
                  <a:pt x="1" y="8866"/>
                </a:lnTo>
                <a:lnTo>
                  <a:pt x="2882" y="8866"/>
                </a:lnTo>
                <a:lnTo>
                  <a:pt x="2882" y="15290"/>
                </a:lnTo>
                <a:lnTo>
                  <a:pt x="2907" y="15461"/>
                </a:lnTo>
                <a:lnTo>
                  <a:pt x="2956" y="15607"/>
                </a:lnTo>
                <a:lnTo>
                  <a:pt x="3029" y="15729"/>
                </a:lnTo>
                <a:lnTo>
                  <a:pt x="3102" y="15851"/>
                </a:lnTo>
                <a:lnTo>
                  <a:pt x="3224" y="15949"/>
                </a:lnTo>
                <a:lnTo>
                  <a:pt x="3371" y="16022"/>
                </a:lnTo>
                <a:lnTo>
                  <a:pt x="3517" y="16071"/>
                </a:lnTo>
                <a:lnTo>
                  <a:pt x="7425" y="16071"/>
                </a:lnTo>
                <a:lnTo>
                  <a:pt x="7425" y="13458"/>
                </a:lnTo>
                <a:lnTo>
                  <a:pt x="7450" y="13165"/>
                </a:lnTo>
                <a:lnTo>
                  <a:pt x="7547" y="12896"/>
                </a:lnTo>
                <a:lnTo>
                  <a:pt x="7669" y="12652"/>
                </a:lnTo>
                <a:lnTo>
                  <a:pt x="7840" y="12457"/>
                </a:lnTo>
                <a:lnTo>
                  <a:pt x="8060" y="12286"/>
                </a:lnTo>
                <a:lnTo>
                  <a:pt x="8280" y="12164"/>
                </a:lnTo>
                <a:lnTo>
                  <a:pt x="8549" y="12066"/>
                </a:lnTo>
                <a:lnTo>
                  <a:pt x="8842" y="12041"/>
                </a:lnTo>
                <a:lnTo>
                  <a:pt x="9574" y="12041"/>
                </a:lnTo>
                <a:lnTo>
                  <a:pt x="9867" y="12066"/>
                </a:lnTo>
                <a:lnTo>
                  <a:pt x="10136" y="12164"/>
                </a:lnTo>
                <a:lnTo>
                  <a:pt x="10356" y="12286"/>
                </a:lnTo>
                <a:lnTo>
                  <a:pt x="10576" y="12457"/>
                </a:lnTo>
                <a:lnTo>
                  <a:pt x="10747" y="12652"/>
                </a:lnTo>
                <a:lnTo>
                  <a:pt x="10869" y="12896"/>
                </a:lnTo>
                <a:lnTo>
                  <a:pt x="10967" y="13165"/>
                </a:lnTo>
                <a:lnTo>
                  <a:pt x="10991" y="13458"/>
                </a:lnTo>
                <a:lnTo>
                  <a:pt x="10991" y="16071"/>
                </a:lnTo>
                <a:lnTo>
                  <a:pt x="14899" y="16071"/>
                </a:lnTo>
                <a:lnTo>
                  <a:pt x="15045" y="16022"/>
                </a:lnTo>
                <a:lnTo>
                  <a:pt x="15192" y="15949"/>
                </a:lnTo>
                <a:lnTo>
                  <a:pt x="15314" y="15851"/>
                </a:lnTo>
                <a:lnTo>
                  <a:pt x="15387" y="15729"/>
                </a:lnTo>
                <a:lnTo>
                  <a:pt x="15460" y="15607"/>
                </a:lnTo>
                <a:lnTo>
                  <a:pt x="15509" y="15461"/>
                </a:lnTo>
                <a:lnTo>
                  <a:pt x="15534" y="15290"/>
                </a:lnTo>
                <a:lnTo>
                  <a:pt x="15534" y="8866"/>
                </a:lnTo>
                <a:lnTo>
                  <a:pt x="18416" y="8866"/>
                </a:lnTo>
                <a:lnTo>
                  <a:pt x="9208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711;p49">
            <a:extLst>
              <a:ext uri="{FF2B5EF4-FFF2-40B4-BE49-F238E27FC236}">
                <a16:creationId xmlns:a16="http://schemas.microsoft.com/office/drawing/2014/main" id="{56566DEC-CA39-9370-A027-582D594848E4}"/>
              </a:ext>
            </a:extLst>
          </p:cNvPr>
          <p:cNvSpPr/>
          <p:nvPr/>
        </p:nvSpPr>
        <p:spPr>
          <a:xfrm>
            <a:off x="1332635" y="2620390"/>
            <a:ext cx="1594462" cy="1303866"/>
          </a:xfrm>
          <a:custGeom>
            <a:avLst/>
            <a:gdLst/>
            <a:ahLst/>
            <a:cxnLst/>
            <a:rect l="l" t="t" r="r" b="b"/>
            <a:pathLst>
              <a:path w="18416" h="16072" extrusionOk="0">
                <a:moveTo>
                  <a:pt x="9208" y="1"/>
                </a:moveTo>
                <a:lnTo>
                  <a:pt x="1" y="8866"/>
                </a:lnTo>
                <a:lnTo>
                  <a:pt x="2882" y="8866"/>
                </a:lnTo>
                <a:lnTo>
                  <a:pt x="2882" y="15290"/>
                </a:lnTo>
                <a:lnTo>
                  <a:pt x="2907" y="15461"/>
                </a:lnTo>
                <a:lnTo>
                  <a:pt x="2956" y="15607"/>
                </a:lnTo>
                <a:lnTo>
                  <a:pt x="3029" y="15729"/>
                </a:lnTo>
                <a:lnTo>
                  <a:pt x="3102" y="15851"/>
                </a:lnTo>
                <a:lnTo>
                  <a:pt x="3224" y="15949"/>
                </a:lnTo>
                <a:lnTo>
                  <a:pt x="3371" y="16022"/>
                </a:lnTo>
                <a:lnTo>
                  <a:pt x="3517" y="16071"/>
                </a:lnTo>
                <a:lnTo>
                  <a:pt x="7425" y="16071"/>
                </a:lnTo>
                <a:lnTo>
                  <a:pt x="7425" y="13458"/>
                </a:lnTo>
                <a:lnTo>
                  <a:pt x="7450" y="13165"/>
                </a:lnTo>
                <a:lnTo>
                  <a:pt x="7547" y="12896"/>
                </a:lnTo>
                <a:lnTo>
                  <a:pt x="7669" y="12652"/>
                </a:lnTo>
                <a:lnTo>
                  <a:pt x="7840" y="12457"/>
                </a:lnTo>
                <a:lnTo>
                  <a:pt x="8060" y="12286"/>
                </a:lnTo>
                <a:lnTo>
                  <a:pt x="8280" y="12164"/>
                </a:lnTo>
                <a:lnTo>
                  <a:pt x="8549" y="12066"/>
                </a:lnTo>
                <a:lnTo>
                  <a:pt x="8842" y="12041"/>
                </a:lnTo>
                <a:lnTo>
                  <a:pt x="9574" y="12041"/>
                </a:lnTo>
                <a:lnTo>
                  <a:pt x="9867" y="12066"/>
                </a:lnTo>
                <a:lnTo>
                  <a:pt x="10136" y="12164"/>
                </a:lnTo>
                <a:lnTo>
                  <a:pt x="10356" y="12286"/>
                </a:lnTo>
                <a:lnTo>
                  <a:pt x="10576" y="12457"/>
                </a:lnTo>
                <a:lnTo>
                  <a:pt x="10747" y="12652"/>
                </a:lnTo>
                <a:lnTo>
                  <a:pt x="10869" y="12896"/>
                </a:lnTo>
                <a:lnTo>
                  <a:pt x="10967" y="13165"/>
                </a:lnTo>
                <a:lnTo>
                  <a:pt x="10991" y="13458"/>
                </a:lnTo>
                <a:lnTo>
                  <a:pt x="10991" y="16071"/>
                </a:lnTo>
                <a:lnTo>
                  <a:pt x="14899" y="16071"/>
                </a:lnTo>
                <a:lnTo>
                  <a:pt x="15045" y="16022"/>
                </a:lnTo>
                <a:lnTo>
                  <a:pt x="15192" y="15949"/>
                </a:lnTo>
                <a:lnTo>
                  <a:pt x="15314" y="15851"/>
                </a:lnTo>
                <a:lnTo>
                  <a:pt x="15387" y="15729"/>
                </a:lnTo>
                <a:lnTo>
                  <a:pt x="15460" y="15607"/>
                </a:lnTo>
                <a:lnTo>
                  <a:pt x="15509" y="15461"/>
                </a:lnTo>
                <a:lnTo>
                  <a:pt x="15534" y="15290"/>
                </a:lnTo>
                <a:lnTo>
                  <a:pt x="15534" y="8866"/>
                </a:lnTo>
                <a:lnTo>
                  <a:pt x="18416" y="8866"/>
                </a:lnTo>
                <a:lnTo>
                  <a:pt x="9208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20"/>
          <p:cNvSpPr/>
          <p:nvPr/>
        </p:nvSpPr>
        <p:spPr>
          <a:xfrm>
            <a:off x="1126717" y="644080"/>
            <a:ext cx="1417580" cy="800768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90574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6"/>
          <p:cNvSpPr txBox="1">
            <a:spLocks noGrp="1"/>
          </p:cNvSpPr>
          <p:nvPr>
            <p:ph type="ctrTitle"/>
          </p:nvPr>
        </p:nvSpPr>
        <p:spPr>
          <a:xfrm>
            <a:off x="5187809" y="309284"/>
            <a:ext cx="3794825" cy="208872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DejaVu Serif" panose="02060603050605020204" pitchFamily="18" charset="0"/>
                <a:ea typeface="DejaVu Serif" panose="02060603050605020204" pitchFamily="18" charset="0"/>
              </a:rPr>
              <a:t>Phân tích bài toán cần thực hiện.</a:t>
            </a:r>
            <a:endParaRPr dirty="0">
              <a:latin typeface="DejaVu Serif" panose="02060603050605020204" pitchFamily="18" charset="0"/>
              <a:ea typeface="DejaVu Serif" panose="0206060305060502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Google Shape;125;p16"/>
              <p:cNvSpPr txBox="1">
                <a:spLocks noGrp="1"/>
              </p:cNvSpPr>
              <p:nvPr>
                <p:ph type="subTitle" idx="1"/>
              </p:nvPr>
            </p:nvSpPr>
            <p:spPr>
              <a:xfrm>
                <a:off x="5187808" y="2571750"/>
                <a:ext cx="3794825" cy="1973356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- </a:t>
                </a:r>
                <a:r>
                  <a:rPr lang="en" sz="1600"/>
                  <a:t>Nhiệt độ của đất và không khí.</a:t>
                </a:r>
              </a:p>
              <a:p>
                <a:pPr marL="0" lvl="0" indent="0" algn="l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600"/>
                  <a:t>- Độ ẩm của đất và của không khí.</a:t>
                </a:r>
              </a:p>
              <a:p>
                <a:pPr marL="0" lvl="0" indent="0" algn="l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600"/>
                  <a:t>- Độ pH của đất.</a:t>
                </a:r>
              </a:p>
              <a:p>
                <a:pPr marL="0" lvl="0" indent="0" algn="l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600"/>
                  <a:t>- Nồng độ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𝐶𝑂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600"/>
                  <a:t> trong không khí.</a:t>
                </a:r>
              </a:p>
              <a:p>
                <a:pPr marL="0" lvl="0" indent="0" algn="l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600"/>
                  <a:t>- Giá trị quang thông (lumen ) của khu vực.</a:t>
                </a:r>
                <a:endParaRPr sz="1600"/>
              </a:p>
            </p:txBody>
          </p:sp>
        </mc:Choice>
        <mc:Fallback xmlns="">
          <p:sp>
            <p:nvSpPr>
              <p:cNvPr id="125" name="Google Shape;125;p16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5187808" y="2571750"/>
                <a:ext cx="3794825" cy="1973356"/>
              </a:xfrm>
              <a:prstGeom prst="rect">
                <a:avLst/>
              </a:prstGeom>
              <a:blipFill>
                <a:blip r:embed="rId3"/>
                <a:stretch>
                  <a:fillRect l="-1284" b="-4012"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6" name="Google Shape;126;p16"/>
          <p:cNvPicPr preferRelativeResize="0"/>
          <p:nvPr/>
        </p:nvPicPr>
        <p:blipFill rotWithShape="1">
          <a:blip r:embed="rId4">
            <a:alphaModFix/>
          </a:blip>
          <a:srcRect l="8436" r="8444"/>
          <a:stretch/>
        </p:blipFill>
        <p:spPr>
          <a:xfrm>
            <a:off x="2125100" y="448629"/>
            <a:ext cx="2708355" cy="3258307"/>
          </a:xfrm>
          <a:custGeom>
            <a:avLst/>
            <a:gdLst/>
            <a:ahLst/>
            <a:cxnLst/>
            <a:rect l="l" t="t" r="r" b="b"/>
            <a:pathLst>
              <a:path w="18313" h="19923" extrusionOk="0">
                <a:moveTo>
                  <a:pt x="18244" y="0"/>
                </a:moveTo>
                <a:cubicBezTo>
                  <a:pt x="18244" y="0"/>
                  <a:pt x="6512" y="2215"/>
                  <a:pt x="2014" y="7612"/>
                </a:cubicBezTo>
                <a:cubicBezTo>
                  <a:pt x="-2484" y="13005"/>
                  <a:pt x="1955" y="19534"/>
                  <a:pt x="1955" y="19534"/>
                </a:cubicBezTo>
                <a:cubicBezTo>
                  <a:pt x="1955" y="19534"/>
                  <a:pt x="10120" y="21600"/>
                  <a:pt x="14618" y="16208"/>
                </a:cubicBezTo>
                <a:cubicBezTo>
                  <a:pt x="19116" y="10816"/>
                  <a:pt x="18244" y="0"/>
                  <a:pt x="18244" y="0"/>
                </a:cubicBez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0"/>
          <p:cNvSpPr txBox="1">
            <a:spLocks noGrp="1"/>
          </p:cNvSpPr>
          <p:nvPr>
            <p:ph type="sldNum" idx="12"/>
          </p:nvPr>
        </p:nvSpPr>
        <p:spPr>
          <a:xfrm>
            <a:off x="76209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pic>
        <p:nvPicPr>
          <p:cNvPr id="294" name="Google Shape;294;p30"/>
          <p:cNvPicPr preferRelativeResize="0"/>
          <p:nvPr/>
        </p:nvPicPr>
        <p:blipFill rotWithShape="1">
          <a:blip r:embed="rId3">
            <a:alphaModFix/>
          </a:blip>
          <a:srcRect l="28120" r="28120"/>
          <a:stretch/>
        </p:blipFill>
        <p:spPr>
          <a:xfrm rot="136920">
            <a:off x="505387" y="431573"/>
            <a:ext cx="1749477" cy="2663589"/>
          </a:xfrm>
          <a:custGeom>
            <a:avLst/>
            <a:gdLst/>
            <a:ahLst/>
            <a:cxnLst/>
            <a:rect l="l" t="t" r="r" b="b"/>
            <a:pathLst>
              <a:path w="17426" h="21367" extrusionOk="0">
                <a:moveTo>
                  <a:pt x="2010" y="0"/>
                </a:moveTo>
                <a:cubicBezTo>
                  <a:pt x="2010" y="0"/>
                  <a:pt x="-1914" y="9793"/>
                  <a:pt x="1203" y="15697"/>
                </a:cubicBezTo>
                <a:cubicBezTo>
                  <a:pt x="4320" y="21600"/>
                  <a:pt x="13293" y="21366"/>
                  <a:pt x="13293" y="21366"/>
                </a:cubicBezTo>
                <a:cubicBezTo>
                  <a:pt x="13293" y="21366"/>
                  <a:pt x="19686" y="16253"/>
                  <a:pt x="16569" y="10352"/>
                </a:cubicBezTo>
                <a:cubicBezTo>
                  <a:pt x="13452" y="4452"/>
                  <a:pt x="2010" y="0"/>
                  <a:pt x="2010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32" name="Tiêu đề 2">
            <a:extLst>
              <a:ext uri="{FF2B5EF4-FFF2-40B4-BE49-F238E27FC236}">
                <a16:creationId xmlns:a16="http://schemas.microsoft.com/office/drawing/2014/main" id="{3E45F4F8-2BFD-7264-DEAF-13837C2E41CA}"/>
              </a:ext>
            </a:extLst>
          </p:cNvPr>
          <p:cNvSpPr txBox="1">
            <a:spLocks/>
          </p:cNvSpPr>
          <p:nvPr/>
        </p:nvSpPr>
        <p:spPr>
          <a:xfrm>
            <a:off x="2307200" y="143115"/>
            <a:ext cx="1228547" cy="50936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400">
                <a:solidFill>
                  <a:schemeClr val="accent1"/>
                </a:solidFill>
                <a:latin typeface="DejaVu Serif" panose="02060603050605020204" pitchFamily="18" charset="0"/>
                <a:ea typeface="DejaVu Serif" panose="02060603050605020204" pitchFamily="18" charset="0"/>
              </a:rPr>
              <a:t>KẾT </a:t>
            </a:r>
          </a:p>
          <a:p>
            <a:pPr algn="ctr"/>
            <a:r>
              <a:rPr lang="en-US" sz="2400">
                <a:solidFill>
                  <a:schemeClr val="accent1"/>
                </a:solidFill>
                <a:latin typeface="DejaVu Serif" panose="02060603050605020204" pitchFamily="18" charset="0"/>
                <a:ea typeface="DejaVu Serif" panose="02060603050605020204" pitchFamily="18" charset="0"/>
              </a:rPr>
              <a:t>LUẬN</a:t>
            </a:r>
            <a:endParaRPr lang="vi-VN" sz="2400">
              <a:solidFill>
                <a:schemeClr val="accent1"/>
              </a:solidFill>
              <a:ea typeface="DejaVu Serif" panose="02060603050605020204" pitchFamily="18" charset="0"/>
            </a:endParaRPr>
          </a:p>
        </p:txBody>
      </p:sp>
      <p:sp>
        <p:nvSpPr>
          <p:cNvPr id="33" name="Google Shape;193;p23">
            <a:extLst>
              <a:ext uri="{FF2B5EF4-FFF2-40B4-BE49-F238E27FC236}">
                <a16:creationId xmlns:a16="http://schemas.microsoft.com/office/drawing/2014/main" id="{018C6896-25C9-E18F-605C-F4BA1DE3E824}"/>
              </a:ext>
            </a:extLst>
          </p:cNvPr>
          <p:cNvSpPr txBox="1">
            <a:spLocks/>
          </p:cNvSpPr>
          <p:nvPr/>
        </p:nvSpPr>
        <p:spPr>
          <a:xfrm>
            <a:off x="3391902" y="794148"/>
            <a:ext cx="5752098" cy="23309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vi-VN" sz="1800" dirty="0"/>
              <a:t>- Nhóm đã nghiên cứu thành công và nắm rõ các lý thuyết về cấu trúc dữ liệu, lý thuyết hướng đối tượng, nâng cao kĩ năng giải quyết vấn đề.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vi-VN" sz="1800" dirty="0"/>
              <a:t>- Cho nhóm thêm nhiều kinh nghiệm để phát triển các dự án lớn hơn.</a:t>
            </a:r>
          </a:p>
          <a:p>
            <a:pPr>
              <a:spcBef>
                <a:spcPts val="600"/>
              </a:spcBef>
            </a:pPr>
            <a:endParaRPr lang="vi-VN" sz="1800" dirty="0"/>
          </a:p>
        </p:txBody>
      </p:sp>
      <p:sp>
        <p:nvSpPr>
          <p:cNvPr id="7" name="Google Shape;193;p23">
            <a:extLst>
              <a:ext uri="{FF2B5EF4-FFF2-40B4-BE49-F238E27FC236}">
                <a16:creationId xmlns:a16="http://schemas.microsoft.com/office/drawing/2014/main" id="{B893145F-E260-BFD5-A505-6B0CBF786CD2}"/>
              </a:ext>
            </a:extLst>
          </p:cNvPr>
          <p:cNvSpPr txBox="1">
            <a:spLocks/>
          </p:cNvSpPr>
          <p:nvPr/>
        </p:nvSpPr>
        <p:spPr>
          <a:xfrm>
            <a:off x="3333844" y="2933374"/>
            <a:ext cx="5752098" cy="16247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spcBef>
                <a:spcPts val="600"/>
              </a:spcBef>
              <a:buFontTx/>
              <a:buChar char="-"/>
            </a:pPr>
            <a:r>
              <a:rPr lang="vi-VN" sz="1800" dirty="0"/>
              <a:t>Hướng phát triển tiếp theo:</a:t>
            </a:r>
          </a:p>
          <a:p>
            <a:pPr>
              <a:spcBef>
                <a:spcPts val="600"/>
              </a:spcBef>
            </a:pPr>
            <a:r>
              <a:rPr lang="vi-VN" sz="1800" dirty="0"/>
              <a:t>+ Thêm </a:t>
            </a:r>
            <a:r>
              <a:rPr lang="vi-VN" sz="1800" dirty="0" err="1"/>
              <a:t>chức</a:t>
            </a:r>
            <a:r>
              <a:rPr lang="vi-VN" sz="1800" dirty="0"/>
              <a:t> năng </a:t>
            </a:r>
            <a:r>
              <a:rPr lang="vi-VN" sz="1800" dirty="0" err="1"/>
              <a:t>xuất</a:t>
            </a:r>
            <a:r>
              <a:rPr lang="vi-VN" sz="1800" dirty="0"/>
              <a:t> </a:t>
            </a:r>
            <a:r>
              <a:rPr lang="vi-VN" sz="1800" dirty="0" err="1"/>
              <a:t>dữ</a:t>
            </a:r>
            <a:r>
              <a:rPr lang="vi-VN" sz="1800" dirty="0"/>
              <a:t> </a:t>
            </a:r>
            <a:r>
              <a:rPr lang="vi-VN" sz="1800" dirty="0" err="1"/>
              <a:t>liệu</a:t>
            </a:r>
            <a:r>
              <a:rPr lang="vi-VN" sz="1800" dirty="0"/>
              <a:t> mong </a:t>
            </a:r>
            <a:r>
              <a:rPr lang="vi-VN" sz="1800" dirty="0" err="1"/>
              <a:t>muốn</a:t>
            </a:r>
            <a:r>
              <a:rPr lang="vi-VN" sz="1800" dirty="0"/>
              <a:t> ra </a:t>
            </a:r>
            <a:r>
              <a:rPr lang="vi-VN" sz="1800" dirty="0" err="1"/>
              <a:t>file</a:t>
            </a:r>
            <a:r>
              <a:rPr lang="vi-VN" sz="1800" dirty="0"/>
              <a:t> </a:t>
            </a:r>
            <a:r>
              <a:rPr lang="vi-VN" sz="1800" dirty="0" err="1"/>
              <a:t>output</a:t>
            </a:r>
            <a:endParaRPr lang="vi-VN" sz="1800" dirty="0"/>
          </a:p>
          <a:p>
            <a:pPr>
              <a:spcBef>
                <a:spcPts val="600"/>
              </a:spcBef>
            </a:pPr>
            <a:r>
              <a:rPr lang="vi-VN" sz="1800" dirty="0"/>
              <a:t>+ Phát triển thuật toán hiệu quả và tối ưu hơn.</a:t>
            </a:r>
          </a:p>
          <a:p>
            <a:pPr>
              <a:spcBef>
                <a:spcPts val="600"/>
              </a:spcBef>
            </a:pPr>
            <a:r>
              <a:rPr lang="vi-VN" sz="1800" dirty="0"/>
              <a:t>+ Thêm nhiều dữ liệu môi trường hơn.</a:t>
            </a:r>
          </a:p>
          <a:p>
            <a:pPr>
              <a:spcBef>
                <a:spcPts val="600"/>
              </a:spcBef>
            </a:pPr>
            <a:r>
              <a:rPr lang="vi-VN" sz="1800" dirty="0"/>
              <a:t>+ Có thể đặt tên cho các khu vực để dễ quản lý hơn.</a:t>
            </a:r>
          </a:p>
          <a:p>
            <a:pPr>
              <a:spcBef>
                <a:spcPts val="600"/>
              </a:spcBef>
            </a:pPr>
            <a:endParaRPr lang="vi-VN" sz="1800" dirty="0"/>
          </a:p>
        </p:txBody>
      </p:sp>
    </p:spTree>
    <p:extLst>
      <p:ext uri="{BB962C8B-B14F-4D97-AF65-F5344CB8AC3E}">
        <p14:creationId xmlns:p14="http://schemas.microsoft.com/office/powerpoint/2010/main" val="26828471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ình chữ nhật 3">
            <a:extLst>
              <a:ext uri="{FF2B5EF4-FFF2-40B4-BE49-F238E27FC236}">
                <a16:creationId xmlns:a16="http://schemas.microsoft.com/office/drawing/2014/main" id="{02EA7B68-06C0-3CD3-2169-E400943B3B8A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2">
              <a:lumMod val="10000"/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00" name="Google Shape;200;p24"/>
          <p:cNvSpPr txBox="1">
            <a:spLocks noGrp="1"/>
          </p:cNvSpPr>
          <p:nvPr>
            <p:ph type="title" idx="4294967295"/>
          </p:nvPr>
        </p:nvSpPr>
        <p:spPr>
          <a:xfrm>
            <a:off x="0" y="2389875"/>
            <a:ext cx="9144000" cy="81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2400" b="0" dirty="0" err="1">
                <a:solidFill>
                  <a:srgbClr val="FFFFFF"/>
                </a:solidFill>
              </a:rPr>
              <a:t>Thanks</a:t>
            </a:r>
            <a:r>
              <a:rPr lang="vi-VN" sz="2400" b="0" dirty="0">
                <a:solidFill>
                  <a:srgbClr val="FFFFFF"/>
                </a:solidFill>
              </a:rPr>
              <a:t> </a:t>
            </a:r>
            <a:r>
              <a:rPr lang="vi-VN" sz="2400" b="0" dirty="0" err="1">
                <a:solidFill>
                  <a:srgbClr val="FFFFFF"/>
                </a:solidFill>
              </a:rPr>
              <a:t>for</a:t>
            </a:r>
            <a:r>
              <a:rPr lang="vi-VN" sz="2400" b="0" dirty="0">
                <a:solidFill>
                  <a:srgbClr val="FFFFFF"/>
                </a:solidFill>
              </a:rPr>
              <a:t> </a:t>
            </a:r>
            <a:r>
              <a:rPr lang="vi-VN" sz="2400" b="0" dirty="0" err="1">
                <a:solidFill>
                  <a:srgbClr val="FFFFFF"/>
                </a:solidFill>
              </a:rPr>
              <a:t>listening</a:t>
            </a:r>
            <a:endParaRPr sz="2400" dirty="0">
              <a:solidFill>
                <a:srgbClr val="FFFFFF"/>
              </a:solidFill>
            </a:endParaRPr>
          </a:p>
        </p:txBody>
      </p:sp>
      <p:sp>
        <p:nvSpPr>
          <p:cNvPr id="201" name="Google Shape;201;p24"/>
          <p:cNvSpPr txBox="1">
            <a:spLocks noGrp="1"/>
          </p:cNvSpPr>
          <p:nvPr>
            <p:ph type="sldNum" idx="12"/>
          </p:nvPr>
        </p:nvSpPr>
        <p:spPr>
          <a:xfrm>
            <a:off x="76209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31</a:t>
            </a:fld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8"/>
          <p:cNvSpPr txBox="1">
            <a:spLocks noGrp="1"/>
          </p:cNvSpPr>
          <p:nvPr>
            <p:ph type="body" idx="1"/>
          </p:nvPr>
        </p:nvSpPr>
        <p:spPr>
          <a:xfrm>
            <a:off x="3237203" y="1247720"/>
            <a:ext cx="3402762" cy="81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vi-VN" sz="3600" dirty="0"/>
              <a:t>Ý tưởng thiết kế “NHÀ KÍNH 4 TỶ”</a:t>
            </a:r>
            <a:endParaRPr sz="3600" dirty="0"/>
          </a:p>
        </p:txBody>
      </p:sp>
      <p:sp>
        <p:nvSpPr>
          <p:cNvPr id="142" name="Google Shape;142;p18"/>
          <p:cNvSpPr txBox="1">
            <a:spLocks noGrp="1"/>
          </p:cNvSpPr>
          <p:nvPr>
            <p:ph type="sldNum" idx="12"/>
          </p:nvPr>
        </p:nvSpPr>
        <p:spPr>
          <a:xfrm>
            <a:off x="76209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pic>
        <p:nvPicPr>
          <p:cNvPr id="143" name="Google Shape;143;p18"/>
          <p:cNvPicPr preferRelativeResize="0"/>
          <p:nvPr/>
        </p:nvPicPr>
        <p:blipFill rotWithShape="1">
          <a:blip r:embed="rId3">
            <a:alphaModFix/>
          </a:blip>
          <a:srcRect l="11022" t="10435" r="11022" b="10443"/>
          <a:stretch/>
        </p:blipFill>
        <p:spPr>
          <a:xfrm>
            <a:off x="1148551" y="572806"/>
            <a:ext cx="1642139" cy="2500206"/>
          </a:xfrm>
          <a:custGeom>
            <a:avLst/>
            <a:gdLst/>
            <a:ahLst/>
            <a:cxnLst/>
            <a:rect l="l" t="t" r="r" b="b"/>
            <a:pathLst>
              <a:path w="17426" h="21367" extrusionOk="0">
                <a:moveTo>
                  <a:pt x="2010" y="0"/>
                </a:moveTo>
                <a:cubicBezTo>
                  <a:pt x="2010" y="0"/>
                  <a:pt x="-1914" y="9793"/>
                  <a:pt x="1203" y="15697"/>
                </a:cubicBezTo>
                <a:cubicBezTo>
                  <a:pt x="4320" y="21600"/>
                  <a:pt x="13293" y="21366"/>
                  <a:pt x="13293" y="21366"/>
                </a:cubicBezTo>
                <a:cubicBezTo>
                  <a:pt x="13293" y="21366"/>
                  <a:pt x="19686" y="16253"/>
                  <a:pt x="16569" y="10352"/>
                </a:cubicBezTo>
                <a:cubicBezTo>
                  <a:pt x="13452" y="4452"/>
                  <a:pt x="2010" y="0"/>
                  <a:pt x="2010" y="0"/>
                </a:cubicBez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7"/>
          <p:cNvSpPr txBox="1">
            <a:spLocks noGrp="1"/>
          </p:cNvSpPr>
          <p:nvPr>
            <p:ph type="ctrTitle" idx="4294967295"/>
          </p:nvPr>
        </p:nvSpPr>
        <p:spPr>
          <a:xfrm>
            <a:off x="608480" y="798449"/>
            <a:ext cx="4390500" cy="12647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1B148"/>
                </a:solidFill>
                <a:latin typeface="DejaVu Serif" panose="02060603050605020204" pitchFamily="18" charset="0"/>
                <a:ea typeface="DejaVu Serif" panose="02060603050605020204" pitchFamily="18" charset="0"/>
              </a:rPr>
              <a:t>THÔNG TIN CÁC CLASS:</a:t>
            </a:r>
            <a:endParaRPr>
              <a:solidFill>
                <a:srgbClr val="51B148"/>
              </a:solidFill>
              <a:latin typeface="DejaVu Serif" panose="02060603050605020204" pitchFamily="18" charset="0"/>
              <a:ea typeface="DejaVu Serif" panose="02060603050605020204" pitchFamily="18" charset="0"/>
            </a:endParaRPr>
          </a:p>
        </p:txBody>
      </p:sp>
      <p:sp>
        <p:nvSpPr>
          <p:cNvPr id="132" name="Google Shape;132;p17"/>
          <p:cNvSpPr txBox="1">
            <a:spLocks noGrp="1"/>
          </p:cNvSpPr>
          <p:nvPr>
            <p:ph type="subTitle" idx="4294967295"/>
          </p:nvPr>
        </p:nvSpPr>
        <p:spPr>
          <a:xfrm>
            <a:off x="608480" y="2063199"/>
            <a:ext cx="6142315" cy="234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</a:rPr>
              <a:t>1. Class Date                 6. Class Air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</a:rPr>
              <a:t>2. Class Time	        7. Class Sector 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</a:rPr>
              <a:t>3. Class Bnode	        8. Class Datenode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</a:rPr>
              <a:t>4. Class BTree               9. Class MainProgram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</a:rPr>
              <a:t>5. Class Dirt  	       10. Và 1 số hàm hỗ trợ khác</a:t>
            </a:r>
            <a:endParaRPr sz="2000">
              <a:solidFill>
                <a:srgbClr val="FFFFFF"/>
              </a:solidFill>
            </a:endParaRPr>
          </a:p>
        </p:txBody>
      </p:sp>
      <p:sp>
        <p:nvSpPr>
          <p:cNvPr id="133" name="Google Shape;133;p17"/>
          <p:cNvSpPr txBox="1">
            <a:spLocks noGrp="1"/>
          </p:cNvSpPr>
          <p:nvPr>
            <p:ph type="sldNum" idx="12"/>
          </p:nvPr>
        </p:nvSpPr>
        <p:spPr>
          <a:xfrm>
            <a:off x="76209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134" name="Google Shape;134;p17"/>
          <p:cNvSpPr/>
          <p:nvPr/>
        </p:nvSpPr>
        <p:spPr>
          <a:xfrm rot="1553879">
            <a:off x="7125621" y="3184882"/>
            <a:ext cx="1651751" cy="1002497"/>
          </a:xfrm>
          <a:custGeom>
            <a:avLst/>
            <a:gdLst/>
            <a:ahLst/>
            <a:cxnLst/>
            <a:rect l="l" t="t" r="r" b="b"/>
            <a:pathLst>
              <a:path w="15412" h="9354" extrusionOk="0">
                <a:moveTo>
                  <a:pt x="6224" y="1"/>
                </a:moveTo>
                <a:lnTo>
                  <a:pt x="5800" y="19"/>
                </a:lnTo>
                <a:lnTo>
                  <a:pt x="5377" y="75"/>
                </a:lnTo>
                <a:lnTo>
                  <a:pt x="4972" y="148"/>
                </a:lnTo>
                <a:lnTo>
                  <a:pt x="4659" y="240"/>
                </a:lnTo>
                <a:lnTo>
                  <a:pt x="4346" y="332"/>
                </a:lnTo>
                <a:lnTo>
                  <a:pt x="4051" y="424"/>
                </a:lnTo>
                <a:lnTo>
                  <a:pt x="3775" y="553"/>
                </a:lnTo>
                <a:lnTo>
                  <a:pt x="3517" y="682"/>
                </a:lnTo>
                <a:lnTo>
                  <a:pt x="3260" y="829"/>
                </a:lnTo>
                <a:lnTo>
                  <a:pt x="3020" y="977"/>
                </a:lnTo>
                <a:lnTo>
                  <a:pt x="2781" y="1142"/>
                </a:lnTo>
                <a:lnTo>
                  <a:pt x="2560" y="1308"/>
                </a:lnTo>
                <a:lnTo>
                  <a:pt x="2357" y="1474"/>
                </a:lnTo>
                <a:lnTo>
                  <a:pt x="2155" y="1658"/>
                </a:lnTo>
                <a:lnTo>
                  <a:pt x="1971" y="1842"/>
                </a:lnTo>
                <a:lnTo>
                  <a:pt x="1621" y="2247"/>
                </a:lnTo>
                <a:lnTo>
                  <a:pt x="1308" y="2652"/>
                </a:lnTo>
                <a:lnTo>
                  <a:pt x="1050" y="3057"/>
                </a:lnTo>
                <a:lnTo>
                  <a:pt x="811" y="3462"/>
                </a:lnTo>
                <a:lnTo>
                  <a:pt x="608" y="3867"/>
                </a:lnTo>
                <a:lnTo>
                  <a:pt x="424" y="4254"/>
                </a:lnTo>
                <a:lnTo>
                  <a:pt x="295" y="4622"/>
                </a:lnTo>
                <a:lnTo>
                  <a:pt x="166" y="4954"/>
                </a:lnTo>
                <a:lnTo>
                  <a:pt x="1" y="5524"/>
                </a:lnTo>
                <a:lnTo>
                  <a:pt x="10735" y="3628"/>
                </a:lnTo>
                <a:lnTo>
                  <a:pt x="10735" y="3628"/>
                </a:lnTo>
                <a:lnTo>
                  <a:pt x="166" y="6353"/>
                </a:lnTo>
                <a:lnTo>
                  <a:pt x="535" y="6795"/>
                </a:lnTo>
                <a:lnTo>
                  <a:pt x="792" y="7053"/>
                </a:lnTo>
                <a:lnTo>
                  <a:pt x="1069" y="7329"/>
                </a:lnTo>
                <a:lnTo>
                  <a:pt x="1382" y="7605"/>
                </a:lnTo>
                <a:lnTo>
                  <a:pt x="1731" y="7899"/>
                </a:lnTo>
                <a:lnTo>
                  <a:pt x="2118" y="8176"/>
                </a:lnTo>
                <a:lnTo>
                  <a:pt x="2542" y="8433"/>
                </a:lnTo>
                <a:lnTo>
                  <a:pt x="2983" y="8691"/>
                </a:lnTo>
                <a:lnTo>
                  <a:pt x="3462" y="8894"/>
                </a:lnTo>
                <a:lnTo>
                  <a:pt x="3720" y="9004"/>
                </a:lnTo>
                <a:lnTo>
                  <a:pt x="3978" y="9078"/>
                </a:lnTo>
                <a:lnTo>
                  <a:pt x="4235" y="9151"/>
                </a:lnTo>
                <a:lnTo>
                  <a:pt x="4512" y="9225"/>
                </a:lnTo>
                <a:lnTo>
                  <a:pt x="4806" y="9280"/>
                </a:lnTo>
                <a:lnTo>
                  <a:pt x="5082" y="9317"/>
                </a:lnTo>
                <a:lnTo>
                  <a:pt x="5377" y="9336"/>
                </a:lnTo>
                <a:lnTo>
                  <a:pt x="5672" y="9354"/>
                </a:lnTo>
                <a:lnTo>
                  <a:pt x="5985" y="9336"/>
                </a:lnTo>
                <a:lnTo>
                  <a:pt x="6298" y="9317"/>
                </a:lnTo>
                <a:lnTo>
                  <a:pt x="6611" y="9280"/>
                </a:lnTo>
                <a:lnTo>
                  <a:pt x="6942" y="9207"/>
                </a:lnTo>
                <a:lnTo>
                  <a:pt x="7347" y="9115"/>
                </a:lnTo>
                <a:lnTo>
                  <a:pt x="7752" y="8986"/>
                </a:lnTo>
                <a:lnTo>
                  <a:pt x="8139" y="8838"/>
                </a:lnTo>
                <a:lnTo>
                  <a:pt x="8544" y="8654"/>
                </a:lnTo>
                <a:lnTo>
                  <a:pt x="8930" y="8470"/>
                </a:lnTo>
                <a:lnTo>
                  <a:pt x="9317" y="8249"/>
                </a:lnTo>
                <a:lnTo>
                  <a:pt x="9704" y="8028"/>
                </a:lnTo>
                <a:lnTo>
                  <a:pt x="10072" y="7789"/>
                </a:lnTo>
                <a:lnTo>
                  <a:pt x="10440" y="7531"/>
                </a:lnTo>
                <a:lnTo>
                  <a:pt x="10808" y="7273"/>
                </a:lnTo>
                <a:lnTo>
                  <a:pt x="11158" y="6997"/>
                </a:lnTo>
                <a:lnTo>
                  <a:pt x="11508" y="6721"/>
                </a:lnTo>
                <a:lnTo>
                  <a:pt x="12171" y="6150"/>
                </a:lnTo>
                <a:lnTo>
                  <a:pt x="12797" y="5561"/>
                </a:lnTo>
                <a:lnTo>
                  <a:pt x="13349" y="5009"/>
                </a:lnTo>
                <a:lnTo>
                  <a:pt x="13865" y="4456"/>
                </a:lnTo>
                <a:lnTo>
                  <a:pt x="14325" y="3959"/>
                </a:lnTo>
                <a:lnTo>
                  <a:pt x="14693" y="3517"/>
                </a:lnTo>
                <a:lnTo>
                  <a:pt x="15227" y="2873"/>
                </a:lnTo>
                <a:lnTo>
                  <a:pt x="15411" y="2615"/>
                </a:lnTo>
                <a:lnTo>
                  <a:pt x="15154" y="2486"/>
                </a:lnTo>
                <a:lnTo>
                  <a:pt x="14399" y="2100"/>
                </a:lnTo>
                <a:lnTo>
                  <a:pt x="13865" y="1860"/>
                </a:lnTo>
                <a:lnTo>
                  <a:pt x="13239" y="1603"/>
                </a:lnTo>
                <a:lnTo>
                  <a:pt x="12558" y="1327"/>
                </a:lnTo>
                <a:lnTo>
                  <a:pt x="11803" y="1032"/>
                </a:lnTo>
                <a:lnTo>
                  <a:pt x="11011" y="774"/>
                </a:lnTo>
                <a:lnTo>
                  <a:pt x="10164" y="535"/>
                </a:lnTo>
                <a:lnTo>
                  <a:pt x="9741" y="406"/>
                </a:lnTo>
                <a:lnTo>
                  <a:pt x="9299" y="314"/>
                </a:lnTo>
                <a:lnTo>
                  <a:pt x="8857" y="222"/>
                </a:lnTo>
                <a:lnTo>
                  <a:pt x="8415" y="148"/>
                </a:lnTo>
                <a:lnTo>
                  <a:pt x="7973" y="75"/>
                </a:lnTo>
                <a:lnTo>
                  <a:pt x="7531" y="38"/>
                </a:lnTo>
                <a:lnTo>
                  <a:pt x="7089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17"/>
          <p:cNvSpPr/>
          <p:nvPr/>
        </p:nvSpPr>
        <p:spPr>
          <a:xfrm rot="-7428817">
            <a:off x="6578225" y="3952445"/>
            <a:ext cx="640974" cy="998333"/>
          </a:xfrm>
          <a:custGeom>
            <a:avLst/>
            <a:gdLst/>
            <a:ahLst/>
            <a:cxnLst/>
            <a:rect l="l" t="t" r="r" b="b"/>
            <a:pathLst>
              <a:path w="6004" h="8967" extrusionOk="0">
                <a:moveTo>
                  <a:pt x="4383" y="0"/>
                </a:moveTo>
                <a:lnTo>
                  <a:pt x="4015" y="19"/>
                </a:lnTo>
                <a:lnTo>
                  <a:pt x="3757" y="56"/>
                </a:lnTo>
                <a:lnTo>
                  <a:pt x="3481" y="93"/>
                </a:lnTo>
                <a:lnTo>
                  <a:pt x="3168" y="166"/>
                </a:lnTo>
                <a:lnTo>
                  <a:pt x="2836" y="258"/>
                </a:lnTo>
                <a:lnTo>
                  <a:pt x="2486" y="387"/>
                </a:lnTo>
                <a:lnTo>
                  <a:pt x="2137" y="534"/>
                </a:lnTo>
                <a:lnTo>
                  <a:pt x="1787" y="737"/>
                </a:lnTo>
                <a:lnTo>
                  <a:pt x="1621" y="847"/>
                </a:lnTo>
                <a:lnTo>
                  <a:pt x="1455" y="958"/>
                </a:lnTo>
                <a:lnTo>
                  <a:pt x="1290" y="1087"/>
                </a:lnTo>
                <a:lnTo>
                  <a:pt x="1142" y="1234"/>
                </a:lnTo>
                <a:lnTo>
                  <a:pt x="995" y="1400"/>
                </a:lnTo>
                <a:lnTo>
                  <a:pt x="848" y="1565"/>
                </a:lnTo>
                <a:lnTo>
                  <a:pt x="719" y="1750"/>
                </a:lnTo>
                <a:lnTo>
                  <a:pt x="590" y="1934"/>
                </a:lnTo>
                <a:lnTo>
                  <a:pt x="480" y="2155"/>
                </a:lnTo>
                <a:lnTo>
                  <a:pt x="369" y="2376"/>
                </a:lnTo>
                <a:lnTo>
                  <a:pt x="277" y="2615"/>
                </a:lnTo>
                <a:lnTo>
                  <a:pt x="203" y="2854"/>
                </a:lnTo>
                <a:lnTo>
                  <a:pt x="148" y="3112"/>
                </a:lnTo>
                <a:lnTo>
                  <a:pt x="93" y="3370"/>
                </a:lnTo>
                <a:lnTo>
                  <a:pt x="56" y="3628"/>
                </a:lnTo>
                <a:lnTo>
                  <a:pt x="19" y="3904"/>
                </a:lnTo>
                <a:lnTo>
                  <a:pt x="1" y="4456"/>
                </a:lnTo>
                <a:lnTo>
                  <a:pt x="1" y="5008"/>
                </a:lnTo>
                <a:lnTo>
                  <a:pt x="38" y="5542"/>
                </a:lnTo>
                <a:lnTo>
                  <a:pt x="93" y="6076"/>
                </a:lnTo>
                <a:lnTo>
                  <a:pt x="185" y="6592"/>
                </a:lnTo>
                <a:lnTo>
                  <a:pt x="277" y="7089"/>
                </a:lnTo>
                <a:lnTo>
                  <a:pt x="369" y="7531"/>
                </a:lnTo>
                <a:lnTo>
                  <a:pt x="553" y="8286"/>
                </a:lnTo>
                <a:lnTo>
                  <a:pt x="701" y="8783"/>
                </a:lnTo>
                <a:lnTo>
                  <a:pt x="756" y="8967"/>
                </a:lnTo>
                <a:lnTo>
                  <a:pt x="940" y="8875"/>
                </a:lnTo>
                <a:lnTo>
                  <a:pt x="1400" y="8636"/>
                </a:lnTo>
                <a:lnTo>
                  <a:pt x="2063" y="8249"/>
                </a:lnTo>
                <a:lnTo>
                  <a:pt x="2450" y="7991"/>
                </a:lnTo>
                <a:lnTo>
                  <a:pt x="2855" y="7715"/>
                </a:lnTo>
                <a:lnTo>
                  <a:pt x="3278" y="7420"/>
                </a:lnTo>
                <a:lnTo>
                  <a:pt x="3702" y="7089"/>
                </a:lnTo>
                <a:lnTo>
                  <a:pt x="4125" y="6721"/>
                </a:lnTo>
                <a:lnTo>
                  <a:pt x="4512" y="6334"/>
                </a:lnTo>
                <a:lnTo>
                  <a:pt x="4880" y="5947"/>
                </a:lnTo>
                <a:lnTo>
                  <a:pt x="5064" y="5727"/>
                </a:lnTo>
                <a:lnTo>
                  <a:pt x="5211" y="5524"/>
                </a:lnTo>
                <a:lnTo>
                  <a:pt x="5359" y="5303"/>
                </a:lnTo>
                <a:lnTo>
                  <a:pt x="5506" y="5082"/>
                </a:lnTo>
                <a:lnTo>
                  <a:pt x="5616" y="4843"/>
                </a:lnTo>
                <a:lnTo>
                  <a:pt x="5727" y="4622"/>
                </a:lnTo>
                <a:lnTo>
                  <a:pt x="5819" y="4382"/>
                </a:lnTo>
                <a:lnTo>
                  <a:pt x="5893" y="4162"/>
                </a:lnTo>
                <a:lnTo>
                  <a:pt x="5929" y="3941"/>
                </a:lnTo>
                <a:lnTo>
                  <a:pt x="5966" y="3701"/>
                </a:lnTo>
                <a:lnTo>
                  <a:pt x="6003" y="3499"/>
                </a:lnTo>
                <a:lnTo>
                  <a:pt x="6003" y="3278"/>
                </a:lnTo>
                <a:lnTo>
                  <a:pt x="6003" y="3057"/>
                </a:lnTo>
                <a:lnTo>
                  <a:pt x="5985" y="2854"/>
                </a:lnTo>
                <a:lnTo>
                  <a:pt x="5948" y="2652"/>
                </a:lnTo>
                <a:lnTo>
                  <a:pt x="5911" y="2449"/>
                </a:lnTo>
                <a:lnTo>
                  <a:pt x="5801" y="2063"/>
                </a:lnTo>
                <a:lnTo>
                  <a:pt x="5672" y="1713"/>
                </a:lnTo>
                <a:lnTo>
                  <a:pt x="5506" y="1381"/>
                </a:lnTo>
                <a:lnTo>
                  <a:pt x="5340" y="1087"/>
                </a:lnTo>
                <a:lnTo>
                  <a:pt x="5175" y="811"/>
                </a:lnTo>
                <a:lnTo>
                  <a:pt x="5009" y="571"/>
                </a:lnTo>
                <a:lnTo>
                  <a:pt x="4843" y="369"/>
                </a:lnTo>
                <a:lnTo>
                  <a:pt x="4604" y="93"/>
                </a:lnTo>
                <a:lnTo>
                  <a:pt x="4512" y="0"/>
                </a:lnTo>
                <a:close/>
              </a:path>
            </a:pathLst>
          </a:custGeom>
          <a:solidFill>
            <a:srgbClr val="51B1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" name="Google Shape;402;p39">
            <a:extLst>
              <a:ext uri="{FF2B5EF4-FFF2-40B4-BE49-F238E27FC236}">
                <a16:creationId xmlns:a16="http://schemas.microsoft.com/office/drawing/2014/main" id="{1328327D-019D-39F4-F206-2B5544EE503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8436" r="8444"/>
          <a:stretch/>
        </p:blipFill>
        <p:spPr>
          <a:xfrm>
            <a:off x="5648369" y="411447"/>
            <a:ext cx="2204853" cy="2823252"/>
          </a:xfrm>
          <a:custGeom>
            <a:avLst/>
            <a:gdLst/>
            <a:ahLst/>
            <a:cxnLst/>
            <a:rect l="l" t="t" r="r" b="b"/>
            <a:pathLst>
              <a:path w="18313" h="19923" extrusionOk="0">
                <a:moveTo>
                  <a:pt x="18244" y="0"/>
                </a:moveTo>
                <a:cubicBezTo>
                  <a:pt x="18244" y="0"/>
                  <a:pt x="6512" y="2215"/>
                  <a:pt x="2014" y="7612"/>
                </a:cubicBezTo>
                <a:cubicBezTo>
                  <a:pt x="-2484" y="13005"/>
                  <a:pt x="1955" y="19534"/>
                  <a:pt x="1955" y="19534"/>
                </a:cubicBezTo>
                <a:cubicBezTo>
                  <a:pt x="1955" y="19534"/>
                  <a:pt x="10120" y="21600"/>
                  <a:pt x="14618" y="16208"/>
                </a:cubicBezTo>
                <a:cubicBezTo>
                  <a:pt x="19116" y="10816"/>
                  <a:pt x="18244" y="0"/>
                  <a:pt x="18244" y="0"/>
                </a:cubicBez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9"/>
          <p:cNvSpPr txBox="1">
            <a:spLocks noGrp="1"/>
          </p:cNvSpPr>
          <p:nvPr>
            <p:ph type="title"/>
          </p:nvPr>
        </p:nvSpPr>
        <p:spPr>
          <a:xfrm>
            <a:off x="1267593" y="109111"/>
            <a:ext cx="4366800" cy="69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DejaVu Serif" panose="02060603050605020204" pitchFamily="18" charset="0"/>
                <a:ea typeface="DejaVu Serif" panose="02060603050605020204" pitchFamily="18" charset="0"/>
              </a:rPr>
              <a:t>1. Class Date </a:t>
            </a:r>
            <a:endParaRPr sz="2400">
              <a:latin typeface="DejaVu Serif" panose="02060603050605020204" pitchFamily="18" charset="0"/>
              <a:ea typeface="DejaVu Serif" panose="02060603050605020204" pitchFamily="18" charset="0"/>
            </a:endParaRPr>
          </a:p>
        </p:txBody>
      </p:sp>
      <p:sp>
        <p:nvSpPr>
          <p:cNvPr id="149" name="Google Shape;149;p19"/>
          <p:cNvSpPr txBox="1">
            <a:spLocks noGrp="1"/>
          </p:cNvSpPr>
          <p:nvPr>
            <p:ph type="body" idx="1"/>
          </p:nvPr>
        </p:nvSpPr>
        <p:spPr>
          <a:xfrm>
            <a:off x="4700991" y="1236929"/>
            <a:ext cx="4366800" cy="300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⊷"/>
            </a:pPr>
            <a:r>
              <a:rPr lang="en-US" sz="2000"/>
              <a:t>Ngày (day: int)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⊷"/>
            </a:pPr>
            <a:r>
              <a:rPr lang="en-US" sz="2000"/>
              <a:t>Tháng (month: int)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⊷"/>
            </a:pPr>
            <a:r>
              <a:rPr lang="en-US" sz="2000"/>
              <a:t>Năm (year: int)</a:t>
            </a:r>
            <a:endParaRPr sz="2000"/>
          </a:p>
        </p:txBody>
      </p:sp>
      <p:sp>
        <p:nvSpPr>
          <p:cNvPr id="150" name="Google Shape;150;p19"/>
          <p:cNvSpPr txBox="1">
            <a:spLocks noGrp="1"/>
          </p:cNvSpPr>
          <p:nvPr>
            <p:ph type="sldNum" idx="12"/>
          </p:nvPr>
        </p:nvSpPr>
        <p:spPr>
          <a:xfrm>
            <a:off x="76209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151" name="Google Shape;151;p19"/>
          <p:cNvPicPr preferRelativeResize="0"/>
          <p:nvPr/>
        </p:nvPicPr>
        <p:blipFill rotWithShape="1">
          <a:blip r:embed="rId3">
            <a:alphaModFix/>
          </a:blip>
          <a:srcRect t="21478" r="12854" b="8625"/>
          <a:stretch/>
        </p:blipFill>
        <p:spPr>
          <a:xfrm rot="-226003">
            <a:off x="7554184" y="348249"/>
            <a:ext cx="1334069" cy="1777359"/>
          </a:xfrm>
          <a:custGeom>
            <a:avLst/>
            <a:gdLst/>
            <a:ahLst/>
            <a:cxnLst/>
            <a:rect l="l" t="t" r="r" b="b"/>
            <a:pathLst>
              <a:path w="18313" h="19923" extrusionOk="0">
                <a:moveTo>
                  <a:pt x="18244" y="0"/>
                </a:moveTo>
                <a:cubicBezTo>
                  <a:pt x="18244" y="0"/>
                  <a:pt x="6512" y="2215"/>
                  <a:pt x="2014" y="7612"/>
                </a:cubicBezTo>
                <a:cubicBezTo>
                  <a:pt x="-2484" y="13005"/>
                  <a:pt x="1955" y="19534"/>
                  <a:pt x="1955" y="19534"/>
                </a:cubicBezTo>
                <a:cubicBezTo>
                  <a:pt x="1955" y="19534"/>
                  <a:pt x="10120" y="21600"/>
                  <a:pt x="14618" y="16208"/>
                </a:cubicBezTo>
                <a:cubicBezTo>
                  <a:pt x="19116" y="10816"/>
                  <a:pt x="18244" y="0"/>
                  <a:pt x="18244" y="0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99A5BFC0-944D-9649-4BB7-B9230819FD4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93927" y="1071000"/>
            <a:ext cx="4469318" cy="3001500"/>
          </a:xfrm>
          <a:prstGeom prst="rect">
            <a:avLst/>
          </a:prstGeom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0DBBCA5A-A909-8B08-C76D-741809A381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94862" y="2737679"/>
            <a:ext cx="3179057" cy="240577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1"/>
          <p:cNvSpPr txBox="1">
            <a:spLocks noGrp="1"/>
          </p:cNvSpPr>
          <p:nvPr>
            <p:ph type="title"/>
          </p:nvPr>
        </p:nvSpPr>
        <p:spPr>
          <a:xfrm>
            <a:off x="3789386" y="0"/>
            <a:ext cx="2361300" cy="69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DejaVu Serif" panose="02060603050605020204" pitchFamily="18" charset="0"/>
                <a:ea typeface="DejaVu Serif" panose="02060603050605020204" pitchFamily="18" charset="0"/>
              </a:rPr>
              <a:t>2. Class Time</a:t>
            </a:r>
            <a:endParaRPr sz="2400">
              <a:latin typeface="DejaVu Serif" panose="02060603050605020204" pitchFamily="18" charset="0"/>
              <a:ea typeface="DejaVu Serif" panose="02060603050605020204" pitchFamily="18" charset="0"/>
            </a:endParaRPr>
          </a:p>
        </p:txBody>
      </p:sp>
      <p:sp>
        <p:nvSpPr>
          <p:cNvPr id="176" name="Google Shape;176;p21"/>
          <p:cNvSpPr txBox="1">
            <a:spLocks noGrp="1"/>
          </p:cNvSpPr>
          <p:nvPr>
            <p:ph type="sldNum" idx="12"/>
          </p:nvPr>
        </p:nvSpPr>
        <p:spPr>
          <a:xfrm>
            <a:off x="76209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pic>
        <p:nvPicPr>
          <p:cNvPr id="177" name="Google Shape;177;p21"/>
          <p:cNvPicPr preferRelativeResize="0"/>
          <p:nvPr/>
        </p:nvPicPr>
        <p:blipFill rotWithShape="1">
          <a:blip r:embed="rId3">
            <a:alphaModFix/>
          </a:blip>
          <a:srcRect l="4523" t="348" r="44644" b="22264"/>
          <a:stretch/>
        </p:blipFill>
        <p:spPr>
          <a:xfrm rot="136920">
            <a:off x="7182245" y="1153118"/>
            <a:ext cx="1838552" cy="2397117"/>
          </a:xfrm>
          <a:custGeom>
            <a:avLst/>
            <a:gdLst/>
            <a:ahLst/>
            <a:cxnLst/>
            <a:rect l="l" t="t" r="r" b="b"/>
            <a:pathLst>
              <a:path w="17426" h="21367" extrusionOk="0">
                <a:moveTo>
                  <a:pt x="2010" y="0"/>
                </a:moveTo>
                <a:cubicBezTo>
                  <a:pt x="2010" y="0"/>
                  <a:pt x="-1914" y="9793"/>
                  <a:pt x="1203" y="15697"/>
                </a:cubicBezTo>
                <a:cubicBezTo>
                  <a:pt x="4320" y="21600"/>
                  <a:pt x="13293" y="21366"/>
                  <a:pt x="13293" y="21366"/>
                </a:cubicBezTo>
                <a:cubicBezTo>
                  <a:pt x="13293" y="21366"/>
                  <a:pt x="19686" y="16253"/>
                  <a:pt x="16569" y="10352"/>
                </a:cubicBezTo>
                <a:cubicBezTo>
                  <a:pt x="13452" y="4452"/>
                  <a:pt x="2010" y="0"/>
                  <a:pt x="2010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12" name="Google Shape;149;p19">
            <a:extLst>
              <a:ext uri="{FF2B5EF4-FFF2-40B4-BE49-F238E27FC236}">
                <a16:creationId xmlns:a16="http://schemas.microsoft.com/office/drawing/2014/main" id="{BB23FD86-8082-080F-1A67-6776017F114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789386" y="3574690"/>
            <a:ext cx="2704133" cy="142558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⊷"/>
            </a:pPr>
            <a:r>
              <a:rPr lang="en-US" sz="2000"/>
              <a:t>Giờ (hour: int)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⊷"/>
            </a:pPr>
            <a:r>
              <a:rPr lang="en-US" sz="2000"/>
              <a:t>Phút (min: int)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⊷"/>
            </a:pPr>
            <a:r>
              <a:rPr lang="en-US" sz="2000"/>
              <a:t>Giây (sec: int)</a:t>
            </a:r>
            <a:endParaRPr sz="2000"/>
          </a:p>
        </p:txBody>
      </p:sp>
      <p:pic>
        <p:nvPicPr>
          <p:cNvPr id="13" name="Picture 6">
            <a:extLst>
              <a:ext uri="{FF2B5EF4-FFF2-40B4-BE49-F238E27FC236}">
                <a16:creationId xmlns:a16="http://schemas.microsoft.com/office/drawing/2014/main" id="{7088240C-CAD1-8BCF-BE14-A264D99E04F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468" r="34407"/>
          <a:stretch/>
        </p:blipFill>
        <p:spPr>
          <a:xfrm>
            <a:off x="3457757" y="1087522"/>
            <a:ext cx="3217338" cy="999718"/>
          </a:xfrm>
          <a:prstGeom prst="rect">
            <a:avLst/>
          </a:prstGeom>
        </p:spPr>
      </p:pic>
      <p:pic>
        <p:nvPicPr>
          <p:cNvPr id="14" name="Picture 9">
            <a:extLst>
              <a:ext uri="{FF2B5EF4-FFF2-40B4-BE49-F238E27FC236}">
                <a16:creationId xmlns:a16="http://schemas.microsoft.com/office/drawing/2014/main" id="{D76AA3A0-CBE0-8E71-2104-D470658BE6D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530" r="43041"/>
          <a:stretch/>
        </p:blipFill>
        <p:spPr>
          <a:xfrm>
            <a:off x="3429950" y="2256241"/>
            <a:ext cx="3212875" cy="1246720"/>
          </a:xfrm>
          <a:prstGeom prst="rect">
            <a:avLst/>
          </a:prstGeom>
        </p:spPr>
      </p:pic>
      <p:pic>
        <p:nvPicPr>
          <p:cNvPr id="15" name="Picture 4">
            <a:extLst>
              <a:ext uri="{FF2B5EF4-FFF2-40B4-BE49-F238E27FC236}">
                <a16:creationId xmlns:a16="http://schemas.microsoft.com/office/drawing/2014/main" id="{2DA82B59-E1B9-5363-7725-04D6C90E125E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479535" y="1022029"/>
            <a:ext cx="2410681" cy="246842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2"/>
          <p:cNvSpPr txBox="1">
            <a:spLocks noGrp="1"/>
          </p:cNvSpPr>
          <p:nvPr>
            <p:ph type="sldNum" idx="12"/>
          </p:nvPr>
        </p:nvSpPr>
        <p:spPr>
          <a:xfrm>
            <a:off x="76209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pic>
        <p:nvPicPr>
          <p:cNvPr id="187" name="Google Shape;187;p22"/>
          <p:cNvPicPr preferRelativeResize="0"/>
          <p:nvPr/>
        </p:nvPicPr>
        <p:blipFill rotWithShape="1">
          <a:blip r:embed="rId3">
            <a:alphaModFix/>
          </a:blip>
          <a:srcRect l="28120" r="28120"/>
          <a:stretch/>
        </p:blipFill>
        <p:spPr>
          <a:xfrm rot="136920">
            <a:off x="6706019" y="423307"/>
            <a:ext cx="1253591" cy="1381431"/>
          </a:xfrm>
          <a:custGeom>
            <a:avLst/>
            <a:gdLst/>
            <a:ahLst/>
            <a:cxnLst/>
            <a:rect l="l" t="t" r="r" b="b"/>
            <a:pathLst>
              <a:path w="17426" h="21367" extrusionOk="0">
                <a:moveTo>
                  <a:pt x="2010" y="0"/>
                </a:moveTo>
                <a:cubicBezTo>
                  <a:pt x="2010" y="0"/>
                  <a:pt x="-1914" y="9793"/>
                  <a:pt x="1203" y="15697"/>
                </a:cubicBezTo>
                <a:cubicBezTo>
                  <a:pt x="4320" y="21600"/>
                  <a:pt x="13293" y="21366"/>
                  <a:pt x="13293" y="21366"/>
                </a:cubicBezTo>
                <a:cubicBezTo>
                  <a:pt x="13293" y="21366"/>
                  <a:pt x="19686" y="16253"/>
                  <a:pt x="16569" y="10352"/>
                </a:cubicBezTo>
                <a:cubicBezTo>
                  <a:pt x="13452" y="4452"/>
                  <a:pt x="2010" y="0"/>
                  <a:pt x="2010" y="0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18" name="Picture 4">
            <a:extLst>
              <a:ext uri="{FF2B5EF4-FFF2-40B4-BE49-F238E27FC236}">
                <a16:creationId xmlns:a16="http://schemas.microsoft.com/office/drawing/2014/main" id="{32DDE8A1-02B5-08E8-BFA2-4F1CF8EF77A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18" r="42746"/>
          <a:stretch/>
        </p:blipFill>
        <p:spPr>
          <a:xfrm>
            <a:off x="354287" y="1114022"/>
            <a:ext cx="2985015" cy="1344704"/>
          </a:xfrm>
          <a:prstGeom prst="rect">
            <a:avLst/>
          </a:prstGeom>
        </p:spPr>
      </p:pic>
      <p:sp>
        <p:nvSpPr>
          <p:cNvPr id="19" name="Google Shape;174;p21">
            <a:extLst>
              <a:ext uri="{FF2B5EF4-FFF2-40B4-BE49-F238E27FC236}">
                <a16:creationId xmlns:a16="http://schemas.microsoft.com/office/drawing/2014/main" id="{A4961B5A-9247-48B3-1A9D-494DEB350D7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789386" y="0"/>
            <a:ext cx="2361300" cy="69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DejaVu Serif" panose="02060603050605020204" pitchFamily="18" charset="0"/>
                <a:ea typeface="DejaVu Serif" panose="02060603050605020204" pitchFamily="18" charset="0"/>
              </a:rPr>
              <a:t>2. Class Time</a:t>
            </a:r>
            <a:endParaRPr sz="2400">
              <a:latin typeface="DejaVu Serif" panose="02060603050605020204" pitchFamily="18" charset="0"/>
              <a:ea typeface="DejaVu Serif" panose="02060603050605020204" pitchFamily="18" charset="0"/>
            </a:endParaRPr>
          </a:p>
        </p:txBody>
      </p:sp>
      <p:pic>
        <p:nvPicPr>
          <p:cNvPr id="20" name="Picture 7">
            <a:extLst>
              <a:ext uri="{FF2B5EF4-FFF2-40B4-BE49-F238E27FC236}">
                <a16:creationId xmlns:a16="http://schemas.microsoft.com/office/drawing/2014/main" id="{3F2A196F-1B0D-A320-842C-0926E3FE5AB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920"/>
          <a:stretch/>
        </p:blipFill>
        <p:spPr>
          <a:xfrm>
            <a:off x="3453882" y="1889032"/>
            <a:ext cx="5502667" cy="5080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236EA51-DAB6-857A-4FA6-376224B670F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6794" y="4166938"/>
            <a:ext cx="5442140" cy="9525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81A8D20-9337-1F5B-D954-B1E91736F36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6680" y="2571750"/>
            <a:ext cx="4572000" cy="142049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944CF76-D914-D264-F31C-8E165F59DD7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5360" y="2573655"/>
            <a:ext cx="5615940" cy="141859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3"/>
          <p:cNvSpPr txBox="1">
            <a:spLocks noGrp="1"/>
          </p:cNvSpPr>
          <p:nvPr>
            <p:ph type="title"/>
          </p:nvPr>
        </p:nvSpPr>
        <p:spPr>
          <a:xfrm>
            <a:off x="5094083" y="101100"/>
            <a:ext cx="3444900" cy="69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DejaVu Serif" panose="02060603050605020204" pitchFamily="18" charset="0"/>
                <a:ea typeface="DejaVu Serif" panose="02060603050605020204" pitchFamily="18" charset="0"/>
              </a:rPr>
              <a:t>3. Class Bnode</a:t>
            </a:r>
            <a:endParaRPr sz="2400">
              <a:latin typeface="DejaVu Serif" panose="02060603050605020204" pitchFamily="18" charset="0"/>
              <a:ea typeface="DejaVu Serif" panose="02060603050605020204" pitchFamily="18" charset="0"/>
            </a:endParaRPr>
          </a:p>
        </p:txBody>
      </p:sp>
      <p:sp>
        <p:nvSpPr>
          <p:cNvPr id="193" name="Google Shape;193;p23"/>
          <p:cNvSpPr txBox="1">
            <a:spLocks noGrp="1"/>
          </p:cNvSpPr>
          <p:nvPr>
            <p:ph type="body" idx="1"/>
          </p:nvPr>
        </p:nvSpPr>
        <p:spPr>
          <a:xfrm>
            <a:off x="5094083" y="842527"/>
            <a:ext cx="3444900" cy="23309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- Giá trị (value: float)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/>
              <a:t>- Thời gian nhận giá trị (time: Time)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/>
              <a:t>- Con trỏ lưu địa chỉ nút trái (pLeft: Bnode*)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/>
              <a:t>- Con trỏ lưu địa chỉ nút phải (pRight: Bnode*)</a:t>
            </a:r>
            <a:endParaRPr sz="1800"/>
          </a:p>
        </p:txBody>
      </p:sp>
      <p:sp>
        <p:nvSpPr>
          <p:cNvPr id="194" name="Google Shape;194;p23"/>
          <p:cNvSpPr txBox="1">
            <a:spLocks noGrp="1"/>
          </p:cNvSpPr>
          <p:nvPr>
            <p:ph type="sldNum" idx="12"/>
          </p:nvPr>
        </p:nvSpPr>
        <p:spPr>
          <a:xfrm>
            <a:off x="76209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pic>
        <p:nvPicPr>
          <p:cNvPr id="195" name="Google Shape;195;p23"/>
          <p:cNvPicPr preferRelativeResize="0"/>
          <p:nvPr/>
        </p:nvPicPr>
        <p:blipFill rotWithShape="1">
          <a:blip r:embed="rId3">
            <a:alphaModFix/>
          </a:blip>
          <a:srcRect l="14244" r="30607"/>
          <a:stretch/>
        </p:blipFill>
        <p:spPr>
          <a:xfrm>
            <a:off x="224471" y="446550"/>
            <a:ext cx="4608989" cy="4696974"/>
          </a:xfrm>
          <a:custGeom>
            <a:avLst/>
            <a:gdLst/>
            <a:ahLst/>
            <a:cxnLst/>
            <a:rect l="l" t="t" r="r" b="b"/>
            <a:pathLst>
              <a:path w="21061" h="21600" extrusionOk="0">
                <a:moveTo>
                  <a:pt x="21016" y="0"/>
                </a:moveTo>
                <a:cubicBezTo>
                  <a:pt x="21016" y="0"/>
                  <a:pt x="13076" y="1665"/>
                  <a:pt x="10033" y="5720"/>
                </a:cubicBezTo>
                <a:cubicBezTo>
                  <a:pt x="6991" y="9775"/>
                  <a:pt x="9992" y="14676"/>
                  <a:pt x="9992" y="14676"/>
                </a:cubicBezTo>
                <a:cubicBezTo>
                  <a:pt x="9992" y="14676"/>
                  <a:pt x="15513" y="16226"/>
                  <a:pt x="18557" y="12175"/>
                </a:cubicBezTo>
                <a:cubicBezTo>
                  <a:pt x="21600" y="8123"/>
                  <a:pt x="21016" y="0"/>
                  <a:pt x="21016" y="0"/>
                </a:cubicBezTo>
                <a:close/>
                <a:moveTo>
                  <a:pt x="4385" y="10816"/>
                </a:moveTo>
                <a:cubicBezTo>
                  <a:pt x="2245" y="10758"/>
                  <a:pt x="0" y="11508"/>
                  <a:pt x="0" y="11508"/>
                </a:cubicBezTo>
                <a:cubicBezTo>
                  <a:pt x="0" y="11508"/>
                  <a:pt x="1843" y="15299"/>
                  <a:pt x="4257" y="16319"/>
                </a:cubicBezTo>
                <a:cubicBezTo>
                  <a:pt x="6207" y="17143"/>
                  <a:pt x="7933" y="15908"/>
                  <a:pt x="8524" y="15404"/>
                </a:cubicBezTo>
                <a:lnTo>
                  <a:pt x="2629" y="12634"/>
                </a:lnTo>
                <a:lnTo>
                  <a:pt x="8734" y="14939"/>
                </a:lnTo>
                <a:cubicBezTo>
                  <a:pt x="8686" y="14185"/>
                  <a:pt x="8378" y="12037"/>
                  <a:pt x="6403" y="11203"/>
                </a:cubicBezTo>
                <a:cubicBezTo>
                  <a:pt x="5799" y="10948"/>
                  <a:pt x="5098" y="10835"/>
                  <a:pt x="4385" y="10816"/>
                </a:cubicBezTo>
                <a:close/>
                <a:moveTo>
                  <a:pt x="9515" y="15936"/>
                </a:moveTo>
                <a:cubicBezTo>
                  <a:pt x="9515" y="15936"/>
                  <a:pt x="6279" y="17665"/>
                  <a:pt x="6644" y="20887"/>
                </a:cubicBezTo>
                <a:cubicBezTo>
                  <a:pt x="6672" y="21128"/>
                  <a:pt x="6721" y="21365"/>
                  <a:pt x="6783" y="21600"/>
                </a:cubicBezTo>
                <a:lnTo>
                  <a:pt x="13391" y="21600"/>
                </a:lnTo>
                <a:cubicBezTo>
                  <a:pt x="13467" y="21105"/>
                  <a:pt x="13478" y="20600"/>
                  <a:pt x="13427" y="20101"/>
                </a:cubicBezTo>
                <a:cubicBezTo>
                  <a:pt x="13059" y="16877"/>
                  <a:pt x="9515" y="15936"/>
                  <a:pt x="9515" y="15936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92E87C22-0BAB-22FE-7059-87DD23AD3D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5748" y="3320131"/>
            <a:ext cx="1783235" cy="172226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olanio template">
  <a:themeElements>
    <a:clrScheme name="Custom 347">
      <a:dk1>
        <a:srgbClr val="484F56"/>
      </a:dk1>
      <a:lt1>
        <a:srgbClr val="FFFFFF"/>
      </a:lt1>
      <a:dk2>
        <a:srgbClr val="666666"/>
      </a:dk2>
      <a:lt2>
        <a:srgbClr val="EEF1F3"/>
      </a:lt2>
      <a:accent1>
        <a:srgbClr val="9BCF63"/>
      </a:accent1>
      <a:accent2>
        <a:srgbClr val="51B148"/>
      </a:accent2>
      <a:accent3>
        <a:srgbClr val="B8F567"/>
      </a:accent3>
      <a:accent4>
        <a:srgbClr val="484F56"/>
      </a:accent4>
      <a:accent5>
        <a:srgbClr val="89A8BF"/>
      </a:accent5>
      <a:accent6>
        <a:srgbClr val="E0E8EE"/>
      </a:accent6>
      <a:hlink>
        <a:srgbClr val="9BCF63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673</TotalTime>
  <Words>943</Words>
  <Application>Microsoft Office PowerPoint</Application>
  <PresentationFormat>On-screen Show (16:9)</PresentationFormat>
  <Paragraphs>136</Paragraphs>
  <Slides>31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0" baseType="lpstr">
      <vt:lpstr>Arial</vt:lpstr>
      <vt:lpstr>Cambria Math</vt:lpstr>
      <vt:lpstr>DejaVu Serif</vt:lpstr>
      <vt:lpstr>Dosis</vt:lpstr>
      <vt:lpstr>Dosis Light</vt:lpstr>
      <vt:lpstr>Ebrima</vt:lpstr>
      <vt:lpstr>Pontano Sans</vt:lpstr>
      <vt:lpstr>Times New Roman</vt:lpstr>
      <vt:lpstr>Solanio template</vt:lpstr>
      <vt:lpstr>PHẦN MỀM QUẢN LÝ DỮ LIỆU MÔI TRƯỜNG CỦA NHÀ KÍNH</vt:lpstr>
      <vt:lpstr>Mở đầu</vt:lpstr>
      <vt:lpstr>Phân tích bài toán cần thực hiện.</vt:lpstr>
      <vt:lpstr>PowerPoint Presentation</vt:lpstr>
      <vt:lpstr>THÔNG TIN CÁC CLASS:</vt:lpstr>
      <vt:lpstr>1. Class Date </vt:lpstr>
      <vt:lpstr>2. Class Time</vt:lpstr>
      <vt:lpstr>2. Class Time</vt:lpstr>
      <vt:lpstr>3. Class Bnode</vt:lpstr>
      <vt:lpstr>4. Class BTree</vt:lpstr>
      <vt:lpstr>4. Class BTree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HOẠT ĐỘNG CHƯƠNG TRÌNH CHÍNH</vt:lpstr>
      <vt:lpstr>PowerPoint Presentation</vt:lpstr>
      <vt:lpstr>PowerPoint Presentation</vt:lpstr>
      <vt:lpstr>Thanks for listening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NHÀ KÍNH 4 TỶ</dc:title>
  <cp:lastModifiedBy>Toàn Thắng Trần</cp:lastModifiedBy>
  <cp:revision>16</cp:revision>
  <dcterms:modified xsi:type="dcterms:W3CDTF">2022-05-31T03:08:18Z</dcterms:modified>
</cp:coreProperties>
</file>